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3" r:id="rId5"/>
    <p:sldId id="260" r:id="rId6"/>
    <p:sldId id="261" r:id="rId7"/>
    <p:sldId id="262" r:id="rId8"/>
    <p:sldId id="265" r:id="rId9"/>
    <p:sldId id="267" r:id="rId10"/>
    <p:sldId id="268" r:id="rId11"/>
    <p:sldId id="271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2EB3AC-D0F7-47E7-84BB-388468CA1BC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710816D-9D37-4EF3-925A-876864FEB196}">
      <dgm:prSet/>
      <dgm:spPr/>
      <dgm:t>
        <a:bodyPr/>
        <a:lstStyle/>
        <a:p>
          <a:r>
            <a:rPr lang="tr-TR" b="0" i="0" baseline="0" dirty="0"/>
            <a:t>🌍 </a:t>
          </a:r>
          <a:r>
            <a:rPr lang="tr-TR" b="1" i="0" baseline="0" dirty="0"/>
            <a:t>Doğal dengeyi bozar</a:t>
          </a:r>
          <a:r>
            <a:rPr lang="tr-TR" b="0" i="0" baseline="0" dirty="0"/>
            <a:t>, aşırı hava olaylarını (kuraklık, sel, yangın) artırır.</a:t>
          </a:r>
          <a:endParaRPr lang="en-US" dirty="0"/>
        </a:p>
      </dgm:t>
    </dgm:pt>
    <dgm:pt modelId="{7392A24E-E4DC-4930-AE00-5C4C28090274}" type="parTrans" cxnId="{D4C79CD6-91AF-4065-B0EB-4ACF98894BA7}">
      <dgm:prSet/>
      <dgm:spPr/>
      <dgm:t>
        <a:bodyPr/>
        <a:lstStyle/>
        <a:p>
          <a:endParaRPr lang="en-US"/>
        </a:p>
      </dgm:t>
    </dgm:pt>
    <dgm:pt modelId="{C1400F8D-1394-45A6-A73B-F70C008765FC}" type="sibTrans" cxnId="{D4C79CD6-91AF-4065-B0EB-4ACF98894BA7}">
      <dgm:prSet/>
      <dgm:spPr/>
      <dgm:t>
        <a:bodyPr/>
        <a:lstStyle/>
        <a:p>
          <a:endParaRPr lang="en-US"/>
        </a:p>
      </dgm:t>
    </dgm:pt>
    <dgm:pt modelId="{D93206EB-EEDC-4E40-8CF4-B05296E6287C}">
      <dgm:prSet/>
      <dgm:spPr/>
      <dgm:t>
        <a:bodyPr/>
        <a:lstStyle/>
        <a:p>
          <a:r>
            <a:rPr lang="tr-TR" b="0" i="0" baseline="0" dirty="0"/>
            <a:t>🌾 </a:t>
          </a:r>
          <a:r>
            <a:rPr lang="tr-TR" b="1" i="0" baseline="0" dirty="0"/>
            <a:t>Tarımı ve gıda güvenliğini</a:t>
          </a:r>
          <a:r>
            <a:rPr lang="tr-TR" b="0" i="0" baseline="0" dirty="0"/>
            <a:t> tehdit eder, verim düşer ve fiyatlar artar.</a:t>
          </a:r>
          <a:endParaRPr lang="en-US" dirty="0"/>
        </a:p>
      </dgm:t>
    </dgm:pt>
    <dgm:pt modelId="{6DB9FEB7-2463-4947-A36F-6D1464831036}" type="parTrans" cxnId="{05B6ACFA-6A30-4354-8618-B7DD45BBABB5}">
      <dgm:prSet/>
      <dgm:spPr/>
      <dgm:t>
        <a:bodyPr/>
        <a:lstStyle/>
        <a:p>
          <a:endParaRPr lang="en-US"/>
        </a:p>
      </dgm:t>
    </dgm:pt>
    <dgm:pt modelId="{50B35BAB-76D5-479E-B23A-6C081FD6BDB0}" type="sibTrans" cxnId="{05B6ACFA-6A30-4354-8618-B7DD45BBABB5}">
      <dgm:prSet/>
      <dgm:spPr/>
      <dgm:t>
        <a:bodyPr/>
        <a:lstStyle/>
        <a:p>
          <a:endParaRPr lang="en-US"/>
        </a:p>
      </dgm:t>
    </dgm:pt>
    <dgm:pt modelId="{D384B207-2D9B-4F28-857A-E58CC89ADD89}">
      <dgm:prSet/>
      <dgm:spPr/>
      <dgm:t>
        <a:bodyPr/>
        <a:lstStyle/>
        <a:p>
          <a:r>
            <a:rPr lang="tr-TR" b="0" i="0" baseline="0" dirty="0"/>
            <a:t>💧 </a:t>
          </a:r>
          <a:r>
            <a:rPr lang="tr-TR" b="1" i="0" baseline="0" dirty="0"/>
            <a:t>Su kaynaklarını azaltır</a:t>
          </a:r>
          <a:r>
            <a:rPr lang="tr-TR" b="0" i="0" baseline="0" dirty="0"/>
            <a:t>, kuraklık ve susuzluk riskini büyütür.</a:t>
          </a:r>
          <a:endParaRPr lang="en-US" dirty="0"/>
        </a:p>
      </dgm:t>
    </dgm:pt>
    <dgm:pt modelId="{BE3F194B-5226-482C-AC28-F5B9EC50E62E}" type="parTrans" cxnId="{7DD73141-F6B6-46A4-ADAF-81BA87B467A6}">
      <dgm:prSet/>
      <dgm:spPr/>
      <dgm:t>
        <a:bodyPr/>
        <a:lstStyle/>
        <a:p>
          <a:endParaRPr lang="en-US"/>
        </a:p>
      </dgm:t>
    </dgm:pt>
    <dgm:pt modelId="{59389D24-E2F1-4478-A087-6231FAE03348}" type="sibTrans" cxnId="{7DD73141-F6B6-46A4-ADAF-81BA87B467A6}">
      <dgm:prSet/>
      <dgm:spPr/>
      <dgm:t>
        <a:bodyPr/>
        <a:lstStyle/>
        <a:p>
          <a:endParaRPr lang="en-US"/>
        </a:p>
      </dgm:t>
    </dgm:pt>
    <dgm:pt modelId="{0D021BA8-B267-45E9-9E21-2E844BF9EFAD}">
      <dgm:prSet/>
      <dgm:spPr/>
      <dgm:t>
        <a:bodyPr/>
        <a:lstStyle/>
        <a:p>
          <a:r>
            <a:rPr lang="tr-TR" b="0" i="0" baseline="0" dirty="0"/>
            <a:t>🏥 </a:t>
          </a:r>
          <a:r>
            <a:rPr lang="tr-TR" b="1" i="0" baseline="0" dirty="0"/>
            <a:t>İnsan sağlığını etkiler</a:t>
          </a:r>
          <a:r>
            <a:rPr lang="tr-TR" b="0" i="0" baseline="0" dirty="0"/>
            <a:t>, hastalıklar ve ısı stresi artar.</a:t>
          </a:r>
          <a:endParaRPr lang="en-US" dirty="0"/>
        </a:p>
      </dgm:t>
    </dgm:pt>
    <dgm:pt modelId="{E7F8E7D1-5606-4074-ACBC-C42E3E3A44E8}" type="parTrans" cxnId="{2FBB2FFA-1D80-4DEF-8EC4-0AC6A61B6F74}">
      <dgm:prSet/>
      <dgm:spPr/>
      <dgm:t>
        <a:bodyPr/>
        <a:lstStyle/>
        <a:p>
          <a:endParaRPr lang="en-US"/>
        </a:p>
      </dgm:t>
    </dgm:pt>
    <dgm:pt modelId="{253F30E7-8889-4257-B5CD-ACE1342D8D6A}" type="sibTrans" cxnId="{2FBB2FFA-1D80-4DEF-8EC4-0AC6A61B6F74}">
      <dgm:prSet/>
      <dgm:spPr/>
      <dgm:t>
        <a:bodyPr/>
        <a:lstStyle/>
        <a:p>
          <a:endParaRPr lang="en-US"/>
        </a:p>
      </dgm:t>
    </dgm:pt>
    <dgm:pt modelId="{B39C554D-387B-41F1-8B5D-664A38B00A22}">
      <dgm:prSet/>
      <dgm:spPr/>
      <dgm:t>
        <a:bodyPr/>
        <a:lstStyle/>
        <a:p>
          <a:r>
            <a:rPr lang="tr-TR" b="0" i="0" baseline="0" dirty="0"/>
            <a:t>💰 </a:t>
          </a:r>
          <a:r>
            <a:rPr lang="tr-TR" b="1" i="0" baseline="0" dirty="0"/>
            <a:t>Ekonomik kayıplara ve göçlere</a:t>
          </a:r>
          <a:r>
            <a:rPr lang="tr-TR" b="0" i="0" baseline="0" dirty="0"/>
            <a:t> yol açar.</a:t>
          </a:r>
          <a:endParaRPr lang="en-US" dirty="0"/>
        </a:p>
      </dgm:t>
    </dgm:pt>
    <dgm:pt modelId="{85053E2F-CEF0-4B84-954D-3F72AB05D0C8}" type="parTrans" cxnId="{64FB8F2E-7768-48B5-AB6E-EE593DBCF245}">
      <dgm:prSet/>
      <dgm:spPr/>
      <dgm:t>
        <a:bodyPr/>
        <a:lstStyle/>
        <a:p>
          <a:endParaRPr lang="en-US"/>
        </a:p>
      </dgm:t>
    </dgm:pt>
    <dgm:pt modelId="{F81C85EB-9E0B-44AE-B487-8687507147E0}" type="sibTrans" cxnId="{64FB8F2E-7768-48B5-AB6E-EE593DBCF245}">
      <dgm:prSet/>
      <dgm:spPr/>
      <dgm:t>
        <a:bodyPr/>
        <a:lstStyle/>
        <a:p>
          <a:endParaRPr lang="en-US"/>
        </a:p>
      </dgm:t>
    </dgm:pt>
    <dgm:pt modelId="{59122CD4-0FC8-466C-9C1A-FCF7833611F9}">
      <dgm:prSet/>
      <dgm:spPr/>
      <dgm:t>
        <a:bodyPr/>
        <a:lstStyle/>
        <a:p>
          <a:r>
            <a:rPr lang="tr-TR" b="0" i="0" baseline="0" dirty="0"/>
            <a:t>🔄 </a:t>
          </a:r>
          <a:r>
            <a:rPr lang="tr-TR" b="1" i="0" baseline="0" dirty="0"/>
            <a:t>Gelecek nesillerin yaşamını tehlikeye atar.</a:t>
          </a:r>
          <a:endParaRPr lang="en-US" dirty="0"/>
        </a:p>
      </dgm:t>
    </dgm:pt>
    <dgm:pt modelId="{1969A78D-6211-4B9A-AF11-84834202C477}" type="parTrans" cxnId="{88C28B5E-9E31-47DC-990D-5B92B94D0D5B}">
      <dgm:prSet/>
      <dgm:spPr/>
      <dgm:t>
        <a:bodyPr/>
        <a:lstStyle/>
        <a:p>
          <a:endParaRPr lang="en-US"/>
        </a:p>
      </dgm:t>
    </dgm:pt>
    <dgm:pt modelId="{826747CD-AB51-48DC-BE26-1F99D3A018BF}" type="sibTrans" cxnId="{88C28B5E-9E31-47DC-990D-5B92B94D0D5B}">
      <dgm:prSet/>
      <dgm:spPr/>
      <dgm:t>
        <a:bodyPr/>
        <a:lstStyle/>
        <a:p>
          <a:endParaRPr lang="en-US"/>
        </a:p>
      </dgm:t>
    </dgm:pt>
    <dgm:pt modelId="{A5C2896B-1F2D-4FF8-8DE4-805129FDAAEA}" type="pres">
      <dgm:prSet presAssocID="{9A2EB3AC-D0F7-47E7-84BB-388468CA1BC6}" presName="vert0" presStyleCnt="0">
        <dgm:presLayoutVars>
          <dgm:dir/>
          <dgm:animOne val="branch"/>
          <dgm:animLvl val="lvl"/>
        </dgm:presLayoutVars>
      </dgm:prSet>
      <dgm:spPr/>
    </dgm:pt>
    <dgm:pt modelId="{FF72CE80-84FC-4745-8D74-4107DA94D89E}" type="pres">
      <dgm:prSet presAssocID="{4710816D-9D37-4EF3-925A-876864FEB196}" presName="thickLine" presStyleLbl="alignNode1" presStyleIdx="0" presStyleCnt="6"/>
      <dgm:spPr/>
    </dgm:pt>
    <dgm:pt modelId="{2C3DD591-9E46-4C99-AC4F-C39C77F0FD9A}" type="pres">
      <dgm:prSet presAssocID="{4710816D-9D37-4EF3-925A-876864FEB196}" presName="horz1" presStyleCnt="0"/>
      <dgm:spPr/>
    </dgm:pt>
    <dgm:pt modelId="{7DB67302-241E-4729-91D4-BE2377E31622}" type="pres">
      <dgm:prSet presAssocID="{4710816D-9D37-4EF3-925A-876864FEB196}" presName="tx1" presStyleLbl="revTx" presStyleIdx="0" presStyleCnt="6"/>
      <dgm:spPr/>
    </dgm:pt>
    <dgm:pt modelId="{C6F4FF20-5AD4-46AB-A5D8-4045A009D9F1}" type="pres">
      <dgm:prSet presAssocID="{4710816D-9D37-4EF3-925A-876864FEB196}" presName="vert1" presStyleCnt="0"/>
      <dgm:spPr/>
    </dgm:pt>
    <dgm:pt modelId="{7CC4CC99-3DAF-4A10-80E2-C9446B895CC0}" type="pres">
      <dgm:prSet presAssocID="{D93206EB-EEDC-4E40-8CF4-B05296E6287C}" presName="thickLine" presStyleLbl="alignNode1" presStyleIdx="1" presStyleCnt="6"/>
      <dgm:spPr/>
    </dgm:pt>
    <dgm:pt modelId="{E31456B8-E763-4C5C-BEF8-F314954805D0}" type="pres">
      <dgm:prSet presAssocID="{D93206EB-EEDC-4E40-8CF4-B05296E6287C}" presName="horz1" presStyleCnt="0"/>
      <dgm:spPr/>
    </dgm:pt>
    <dgm:pt modelId="{CA4582AC-04CA-497C-8B00-B5F97AF6F883}" type="pres">
      <dgm:prSet presAssocID="{D93206EB-EEDC-4E40-8CF4-B05296E6287C}" presName="tx1" presStyleLbl="revTx" presStyleIdx="1" presStyleCnt="6"/>
      <dgm:spPr/>
    </dgm:pt>
    <dgm:pt modelId="{0F608C18-2A47-4134-B727-159E4E8C7514}" type="pres">
      <dgm:prSet presAssocID="{D93206EB-EEDC-4E40-8CF4-B05296E6287C}" presName="vert1" presStyleCnt="0"/>
      <dgm:spPr/>
    </dgm:pt>
    <dgm:pt modelId="{10FA7C0B-3745-45FA-9B68-E2EA5038BD26}" type="pres">
      <dgm:prSet presAssocID="{D384B207-2D9B-4F28-857A-E58CC89ADD89}" presName="thickLine" presStyleLbl="alignNode1" presStyleIdx="2" presStyleCnt="6"/>
      <dgm:spPr/>
    </dgm:pt>
    <dgm:pt modelId="{A9E965B6-48DA-4C1A-9B10-4B7D177093CC}" type="pres">
      <dgm:prSet presAssocID="{D384B207-2D9B-4F28-857A-E58CC89ADD89}" presName="horz1" presStyleCnt="0"/>
      <dgm:spPr/>
    </dgm:pt>
    <dgm:pt modelId="{AA330905-C717-464E-B067-DD470C2380CD}" type="pres">
      <dgm:prSet presAssocID="{D384B207-2D9B-4F28-857A-E58CC89ADD89}" presName="tx1" presStyleLbl="revTx" presStyleIdx="2" presStyleCnt="6"/>
      <dgm:spPr/>
    </dgm:pt>
    <dgm:pt modelId="{0310FB0E-411C-4866-8CF0-73D777FF9900}" type="pres">
      <dgm:prSet presAssocID="{D384B207-2D9B-4F28-857A-E58CC89ADD89}" presName="vert1" presStyleCnt="0"/>
      <dgm:spPr/>
    </dgm:pt>
    <dgm:pt modelId="{233D550A-3F99-4162-843F-B4C56EF9CE9E}" type="pres">
      <dgm:prSet presAssocID="{0D021BA8-B267-45E9-9E21-2E844BF9EFAD}" presName="thickLine" presStyleLbl="alignNode1" presStyleIdx="3" presStyleCnt="6"/>
      <dgm:spPr/>
    </dgm:pt>
    <dgm:pt modelId="{CD7B0119-9010-46E6-B9D5-6700D0A6CF59}" type="pres">
      <dgm:prSet presAssocID="{0D021BA8-B267-45E9-9E21-2E844BF9EFAD}" presName="horz1" presStyleCnt="0"/>
      <dgm:spPr/>
    </dgm:pt>
    <dgm:pt modelId="{C9B0B62E-0720-486B-A772-69842D06ABE1}" type="pres">
      <dgm:prSet presAssocID="{0D021BA8-B267-45E9-9E21-2E844BF9EFAD}" presName="tx1" presStyleLbl="revTx" presStyleIdx="3" presStyleCnt="6"/>
      <dgm:spPr/>
    </dgm:pt>
    <dgm:pt modelId="{4CEC6CC6-13CC-44B9-BC3D-F77390D6A800}" type="pres">
      <dgm:prSet presAssocID="{0D021BA8-B267-45E9-9E21-2E844BF9EFAD}" presName="vert1" presStyleCnt="0"/>
      <dgm:spPr/>
    </dgm:pt>
    <dgm:pt modelId="{07BFBF6A-F9EA-4572-B311-CEA6B110BC3E}" type="pres">
      <dgm:prSet presAssocID="{B39C554D-387B-41F1-8B5D-664A38B00A22}" presName="thickLine" presStyleLbl="alignNode1" presStyleIdx="4" presStyleCnt="6"/>
      <dgm:spPr/>
    </dgm:pt>
    <dgm:pt modelId="{5CE4B311-146C-47E9-884A-D0FC24DB7594}" type="pres">
      <dgm:prSet presAssocID="{B39C554D-387B-41F1-8B5D-664A38B00A22}" presName="horz1" presStyleCnt="0"/>
      <dgm:spPr/>
    </dgm:pt>
    <dgm:pt modelId="{09CA6DA4-2A4E-4CD5-9204-F4EAA4CD7F5F}" type="pres">
      <dgm:prSet presAssocID="{B39C554D-387B-41F1-8B5D-664A38B00A22}" presName="tx1" presStyleLbl="revTx" presStyleIdx="4" presStyleCnt="6"/>
      <dgm:spPr/>
    </dgm:pt>
    <dgm:pt modelId="{192AD7C5-DABE-47B9-A3B3-6554A7AB42FD}" type="pres">
      <dgm:prSet presAssocID="{B39C554D-387B-41F1-8B5D-664A38B00A22}" presName="vert1" presStyleCnt="0"/>
      <dgm:spPr/>
    </dgm:pt>
    <dgm:pt modelId="{95AD73DE-AD6F-48B1-919B-402148BB077A}" type="pres">
      <dgm:prSet presAssocID="{59122CD4-0FC8-466C-9C1A-FCF7833611F9}" presName="thickLine" presStyleLbl="alignNode1" presStyleIdx="5" presStyleCnt="6"/>
      <dgm:spPr/>
    </dgm:pt>
    <dgm:pt modelId="{EEC7DA5F-115F-415B-B50D-9C6382BC0D07}" type="pres">
      <dgm:prSet presAssocID="{59122CD4-0FC8-466C-9C1A-FCF7833611F9}" presName="horz1" presStyleCnt="0"/>
      <dgm:spPr/>
    </dgm:pt>
    <dgm:pt modelId="{A2F9A885-A64A-4E36-BBCF-0C2987D37E84}" type="pres">
      <dgm:prSet presAssocID="{59122CD4-0FC8-466C-9C1A-FCF7833611F9}" presName="tx1" presStyleLbl="revTx" presStyleIdx="5" presStyleCnt="6"/>
      <dgm:spPr/>
    </dgm:pt>
    <dgm:pt modelId="{A61FABA3-73CB-4473-A9EB-0E3B19716B4A}" type="pres">
      <dgm:prSet presAssocID="{59122CD4-0FC8-466C-9C1A-FCF7833611F9}" presName="vert1" presStyleCnt="0"/>
      <dgm:spPr/>
    </dgm:pt>
  </dgm:ptLst>
  <dgm:cxnLst>
    <dgm:cxn modelId="{64FB8F2E-7768-48B5-AB6E-EE593DBCF245}" srcId="{9A2EB3AC-D0F7-47E7-84BB-388468CA1BC6}" destId="{B39C554D-387B-41F1-8B5D-664A38B00A22}" srcOrd="4" destOrd="0" parTransId="{85053E2F-CEF0-4B84-954D-3F72AB05D0C8}" sibTransId="{F81C85EB-9E0B-44AE-B487-8687507147E0}"/>
    <dgm:cxn modelId="{88C28B5E-9E31-47DC-990D-5B92B94D0D5B}" srcId="{9A2EB3AC-D0F7-47E7-84BB-388468CA1BC6}" destId="{59122CD4-0FC8-466C-9C1A-FCF7833611F9}" srcOrd="5" destOrd="0" parTransId="{1969A78D-6211-4B9A-AF11-84834202C477}" sibTransId="{826747CD-AB51-48DC-BE26-1F99D3A018BF}"/>
    <dgm:cxn modelId="{5B691860-86DF-4D6E-B7D7-A135C5D57F78}" type="presOf" srcId="{0D021BA8-B267-45E9-9E21-2E844BF9EFAD}" destId="{C9B0B62E-0720-486B-A772-69842D06ABE1}" srcOrd="0" destOrd="0" presId="urn:microsoft.com/office/officeart/2008/layout/LinedList"/>
    <dgm:cxn modelId="{7DD73141-F6B6-46A4-ADAF-81BA87B467A6}" srcId="{9A2EB3AC-D0F7-47E7-84BB-388468CA1BC6}" destId="{D384B207-2D9B-4F28-857A-E58CC89ADD89}" srcOrd="2" destOrd="0" parTransId="{BE3F194B-5226-482C-AC28-F5B9EC50E62E}" sibTransId="{59389D24-E2F1-4478-A087-6231FAE03348}"/>
    <dgm:cxn modelId="{D98E7B50-87DD-4477-A9D6-C4AD4CC38306}" type="presOf" srcId="{D384B207-2D9B-4F28-857A-E58CC89ADD89}" destId="{AA330905-C717-464E-B067-DD470C2380CD}" srcOrd="0" destOrd="0" presId="urn:microsoft.com/office/officeart/2008/layout/LinedList"/>
    <dgm:cxn modelId="{19774456-81FC-4EA3-9191-11626248FB1B}" type="presOf" srcId="{4710816D-9D37-4EF3-925A-876864FEB196}" destId="{7DB67302-241E-4729-91D4-BE2377E31622}" srcOrd="0" destOrd="0" presId="urn:microsoft.com/office/officeart/2008/layout/LinedList"/>
    <dgm:cxn modelId="{A7976A83-BBAB-412D-BB89-FAE99F01AFE0}" type="presOf" srcId="{59122CD4-0FC8-466C-9C1A-FCF7833611F9}" destId="{A2F9A885-A64A-4E36-BBCF-0C2987D37E84}" srcOrd="0" destOrd="0" presId="urn:microsoft.com/office/officeart/2008/layout/LinedList"/>
    <dgm:cxn modelId="{95CE529E-0745-43DF-82E7-437F38FA4F4D}" type="presOf" srcId="{B39C554D-387B-41F1-8B5D-664A38B00A22}" destId="{09CA6DA4-2A4E-4CD5-9204-F4EAA4CD7F5F}" srcOrd="0" destOrd="0" presId="urn:microsoft.com/office/officeart/2008/layout/LinedList"/>
    <dgm:cxn modelId="{30B1D9B4-F3E4-4E37-BC1E-6FAA2D472A3D}" type="presOf" srcId="{9A2EB3AC-D0F7-47E7-84BB-388468CA1BC6}" destId="{A5C2896B-1F2D-4FF8-8DE4-805129FDAAEA}" srcOrd="0" destOrd="0" presId="urn:microsoft.com/office/officeart/2008/layout/LinedList"/>
    <dgm:cxn modelId="{A6A70DD6-BB75-4C70-8475-BD9C0F2A4EA7}" type="presOf" srcId="{D93206EB-EEDC-4E40-8CF4-B05296E6287C}" destId="{CA4582AC-04CA-497C-8B00-B5F97AF6F883}" srcOrd="0" destOrd="0" presId="urn:microsoft.com/office/officeart/2008/layout/LinedList"/>
    <dgm:cxn modelId="{D4C79CD6-91AF-4065-B0EB-4ACF98894BA7}" srcId="{9A2EB3AC-D0F7-47E7-84BB-388468CA1BC6}" destId="{4710816D-9D37-4EF3-925A-876864FEB196}" srcOrd="0" destOrd="0" parTransId="{7392A24E-E4DC-4930-AE00-5C4C28090274}" sibTransId="{C1400F8D-1394-45A6-A73B-F70C008765FC}"/>
    <dgm:cxn modelId="{2FBB2FFA-1D80-4DEF-8EC4-0AC6A61B6F74}" srcId="{9A2EB3AC-D0F7-47E7-84BB-388468CA1BC6}" destId="{0D021BA8-B267-45E9-9E21-2E844BF9EFAD}" srcOrd="3" destOrd="0" parTransId="{E7F8E7D1-5606-4074-ACBC-C42E3E3A44E8}" sibTransId="{253F30E7-8889-4257-B5CD-ACE1342D8D6A}"/>
    <dgm:cxn modelId="{05B6ACFA-6A30-4354-8618-B7DD45BBABB5}" srcId="{9A2EB3AC-D0F7-47E7-84BB-388468CA1BC6}" destId="{D93206EB-EEDC-4E40-8CF4-B05296E6287C}" srcOrd="1" destOrd="0" parTransId="{6DB9FEB7-2463-4947-A36F-6D1464831036}" sibTransId="{50B35BAB-76D5-479E-B23A-6C081FD6BDB0}"/>
    <dgm:cxn modelId="{36932888-097B-4DCF-8D96-BB7E52964782}" type="presParOf" srcId="{A5C2896B-1F2D-4FF8-8DE4-805129FDAAEA}" destId="{FF72CE80-84FC-4745-8D74-4107DA94D89E}" srcOrd="0" destOrd="0" presId="urn:microsoft.com/office/officeart/2008/layout/LinedList"/>
    <dgm:cxn modelId="{8C484BEA-D8B1-4163-97A2-FCC88964580B}" type="presParOf" srcId="{A5C2896B-1F2D-4FF8-8DE4-805129FDAAEA}" destId="{2C3DD591-9E46-4C99-AC4F-C39C77F0FD9A}" srcOrd="1" destOrd="0" presId="urn:microsoft.com/office/officeart/2008/layout/LinedList"/>
    <dgm:cxn modelId="{C10097D8-ECC1-40DA-80CC-F20DDE437337}" type="presParOf" srcId="{2C3DD591-9E46-4C99-AC4F-C39C77F0FD9A}" destId="{7DB67302-241E-4729-91D4-BE2377E31622}" srcOrd="0" destOrd="0" presId="urn:microsoft.com/office/officeart/2008/layout/LinedList"/>
    <dgm:cxn modelId="{572E856A-22DC-4FF2-A1F8-D704AE2F334E}" type="presParOf" srcId="{2C3DD591-9E46-4C99-AC4F-C39C77F0FD9A}" destId="{C6F4FF20-5AD4-46AB-A5D8-4045A009D9F1}" srcOrd="1" destOrd="0" presId="urn:microsoft.com/office/officeart/2008/layout/LinedList"/>
    <dgm:cxn modelId="{3C503CB3-9783-4F1D-B254-1D6652FB74F2}" type="presParOf" srcId="{A5C2896B-1F2D-4FF8-8DE4-805129FDAAEA}" destId="{7CC4CC99-3DAF-4A10-80E2-C9446B895CC0}" srcOrd="2" destOrd="0" presId="urn:microsoft.com/office/officeart/2008/layout/LinedList"/>
    <dgm:cxn modelId="{2696901F-2CC0-4A79-8E64-E07D39DCA8C5}" type="presParOf" srcId="{A5C2896B-1F2D-4FF8-8DE4-805129FDAAEA}" destId="{E31456B8-E763-4C5C-BEF8-F314954805D0}" srcOrd="3" destOrd="0" presId="urn:microsoft.com/office/officeart/2008/layout/LinedList"/>
    <dgm:cxn modelId="{097778EC-F829-4F93-9B10-FF9A3681B714}" type="presParOf" srcId="{E31456B8-E763-4C5C-BEF8-F314954805D0}" destId="{CA4582AC-04CA-497C-8B00-B5F97AF6F883}" srcOrd="0" destOrd="0" presId="urn:microsoft.com/office/officeart/2008/layout/LinedList"/>
    <dgm:cxn modelId="{09AD0E9D-DEED-4A7D-B06F-66753B797E15}" type="presParOf" srcId="{E31456B8-E763-4C5C-BEF8-F314954805D0}" destId="{0F608C18-2A47-4134-B727-159E4E8C7514}" srcOrd="1" destOrd="0" presId="urn:microsoft.com/office/officeart/2008/layout/LinedList"/>
    <dgm:cxn modelId="{81501427-DB5C-4DF7-B927-EEB5201F97DD}" type="presParOf" srcId="{A5C2896B-1F2D-4FF8-8DE4-805129FDAAEA}" destId="{10FA7C0B-3745-45FA-9B68-E2EA5038BD26}" srcOrd="4" destOrd="0" presId="urn:microsoft.com/office/officeart/2008/layout/LinedList"/>
    <dgm:cxn modelId="{028C5498-01AF-4D19-B22A-BCD1747073EB}" type="presParOf" srcId="{A5C2896B-1F2D-4FF8-8DE4-805129FDAAEA}" destId="{A9E965B6-48DA-4C1A-9B10-4B7D177093CC}" srcOrd="5" destOrd="0" presId="urn:microsoft.com/office/officeart/2008/layout/LinedList"/>
    <dgm:cxn modelId="{4FA4830A-169A-476E-AF7D-EDECE4846893}" type="presParOf" srcId="{A9E965B6-48DA-4C1A-9B10-4B7D177093CC}" destId="{AA330905-C717-464E-B067-DD470C2380CD}" srcOrd="0" destOrd="0" presId="urn:microsoft.com/office/officeart/2008/layout/LinedList"/>
    <dgm:cxn modelId="{382A2DB4-506C-471E-B0C0-B558C48DC9BC}" type="presParOf" srcId="{A9E965B6-48DA-4C1A-9B10-4B7D177093CC}" destId="{0310FB0E-411C-4866-8CF0-73D777FF9900}" srcOrd="1" destOrd="0" presId="urn:microsoft.com/office/officeart/2008/layout/LinedList"/>
    <dgm:cxn modelId="{FDDF2202-77E9-4C98-967B-A387D843D89C}" type="presParOf" srcId="{A5C2896B-1F2D-4FF8-8DE4-805129FDAAEA}" destId="{233D550A-3F99-4162-843F-B4C56EF9CE9E}" srcOrd="6" destOrd="0" presId="urn:microsoft.com/office/officeart/2008/layout/LinedList"/>
    <dgm:cxn modelId="{6C232DD3-AF0C-4A70-8438-832AB727A616}" type="presParOf" srcId="{A5C2896B-1F2D-4FF8-8DE4-805129FDAAEA}" destId="{CD7B0119-9010-46E6-B9D5-6700D0A6CF59}" srcOrd="7" destOrd="0" presId="urn:microsoft.com/office/officeart/2008/layout/LinedList"/>
    <dgm:cxn modelId="{2A0F9A32-9AA3-4384-8F97-8279AB702D6E}" type="presParOf" srcId="{CD7B0119-9010-46E6-B9D5-6700D0A6CF59}" destId="{C9B0B62E-0720-486B-A772-69842D06ABE1}" srcOrd="0" destOrd="0" presId="urn:microsoft.com/office/officeart/2008/layout/LinedList"/>
    <dgm:cxn modelId="{0C976133-8294-4191-BA11-3925A1AE36D1}" type="presParOf" srcId="{CD7B0119-9010-46E6-B9D5-6700D0A6CF59}" destId="{4CEC6CC6-13CC-44B9-BC3D-F77390D6A800}" srcOrd="1" destOrd="0" presId="urn:microsoft.com/office/officeart/2008/layout/LinedList"/>
    <dgm:cxn modelId="{83B3096D-0D7C-4331-809C-771C4129F1CF}" type="presParOf" srcId="{A5C2896B-1F2D-4FF8-8DE4-805129FDAAEA}" destId="{07BFBF6A-F9EA-4572-B311-CEA6B110BC3E}" srcOrd="8" destOrd="0" presId="urn:microsoft.com/office/officeart/2008/layout/LinedList"/>
    <dgm:cxn modelId="{B1B11986-266D-40B7-A287-7B5FACBF35E6}" type="presParOf" srcId="{A5C2896B-1F2D-4FF8-8DE4-805129FDAAEA}" destId="{5CE4B311-146C-47E9-884A-D0FC24DB7594}" srcOrd="9" destOrd="0" presId="urn:microsoft.com/office/officeart/2008/layout/LinedList"/>
    <dgm:cxn modelId="{797D5DF9-A217-4808-89C2-57559F0A4D8D}" type="presParOf" srcId="{5CE4B311-146C-47E9-884A-D0FC24DB7594}" destId="{09CA6DA4-2A4E-4CD5-9204-F4EAA4CD7F5F}" srcOrd="0" destOrd="0" presId="urn:microsoft.com/office/officeart/2008/layout/LinedList"/>
    <dgm:cxn modelId="{0D5B0131-3E46-4D53-AFA6-B65C2B4B244B}" type="presParOf" srcId="{5CE4B311-146C-47E9-884A-D0FC24DB7594}" destId="{192AD7C5-DABE-47B9-A3B3-6554A7AB42FD}" srcOrd="1" destOrd="0" presId="urn:microsoft.com/office/officeart/2008/layout/LinedList"/>
    <dgm:cxn modelId="{AF0A208A-98EA-4C0C-A9C7-F30623013E0A}" type="presParOf" srcId="{A5C2896B-1F2D-4FF8-8DE4-805129FDAAEA}" destId="{95AD73DE-AD6F-48B1-919B-402148BB077A}" srcOrd="10" destOrd="0" presId="urn:microsoft.com/office/officeart/2008/layout/LinedList"/>
    <dgm:cxn modelId="{844FF5EB-84A3-426D-B677-D0D1B37710AE}" type="presParOf" srcId="{A5C2896B-1F2D-4FF8-8DE4-805129FDAAEA}" destId="{EEC7DA5F-115F-415B-B50D-9C6382BC0D07}" srcOrd="11" destOrd="0" presId="urn:microsoft.com/office/officeart/2008/layout/LinedList"/>
    <dgm:cxn modelId="{FA556DCD-08AB-43B5-9DDD-2A2F7313A785}" type="presParOf" srcId="{EEC7DA5F-115F-415B-B50D-9C6382BC0D07}" destId="{A2F9A885-A64A-4E36-BBCF-0C2987D37E84}" srcOrd="0" destOrd="0" presId="urn:microsoft.com/office/officeart/2008/layout/LinedList"/>
    <dgm:cxn modelId="{61122F5B-6187-4E2B-9EC9-9EC772AF003A}" type="presParOf" srcId="{EEC7DA5F-115F-415B-B50D-9C6382BC0D07}" destId="{A61FABA3-73CB-4473-A9EB-0E3B19716B4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CBA1FF-92D6-48A3-AFEF-AD4F33646A7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4542621-F28E-4C03-AA62-7FCD61215C44}">
      <dgm:prSet custT="1"/>
      <dgm:spPr/>
      <dgm:t>
        <a:bodyPr/>
        <a:lstStyle/>
        <a:p>
          <a:r>
            <a:rPr lang="tr-TR" sz="2200" dirty="0"/>
            <a:t>Tarımsal Üretim Üzerindeki Etkileri : </a:t>
          </a:r>
          <a:endParaRPr lang="en-US" sz="2200" dirty="0"/>
        </a:p>
      </dgm:t>
    </dgm:pt>
    <dgm:pt modelId="{0D059169-0081-4564-BF46-60AD25C64FF1}" type="parTrans" cxnId="{D4050B66-985C-47BC-B335-68D5D2DB7CF7}">
      <dgm:prSet/>
      <dgm:spPr/>
      <dgm:t>
        <a:bodyPr/>
        <a:lstStyle/>
        <a:p>
          <a:endParaRPr lang="en-US"/>
        </a:p>
      </dgm:t>
    </dgm:pt>
    <dgm:pt modelId="{7DBD152D-6D3F-47CB-93F9-06F52034DDE7}" type="sibTrans" cxnId="{D4050B66-985C-47BC-B335-68D5D2DB7CF7}">
      <dgm:prSet/>
      <dgm:spPr/>
      <dgm:t>
        <a:bodyPr/>
        <a:lstStyle/>
        <a:p>
          <a:endParaRPr lang="en-US"/>
        </a:p>
      </dgm:t>
    </dgm:pt>
    <dgm:pt modelId="{88365F16-1710-4F93-9AAC-2D5F5F1D133E}">
      <dgm:prSet custT="1"/>
      <dgm:spPr/>
      <dgm:t>
        <a:bodyPr/>
        <a:lstStyle/>
        <a:p>
          <a:r>
            <a:rPr lang="tr-TR" sz="2200" dirty="0"/>
            <a:t>Toprak ve Su Kaynaklarını Tüketir</a:t>
          </a:r>
          <a:endParaRPr lang="en-US" sz="2200" dirty="0"/>
        </a:p>
      </dgm:t>
    </dgm:pt>
    <dgm:pt modelId="{27587A42-95FE-434C-A813-90F788A3B6B2}" type="parTrans" cxnId="{DD9BB171-6086-4991-8BDC-D73F1757A4CB}">
      <dgm:prSet/>
      <dgm:spPr/>
      <dgm:t>
        <a:bodyPr/>
        <a:lstStyle/>
        <a:p>
          <a:endParaRPr lang="en-US"/>
        </a:p>
      </dgm:t>
    </dgm:pt>
    <dgm:pt modelId="{67F3A0D4-BFF6-4104-827A-3FD8643E39D9}" type="sibTrans" cxnId="{DD9BB171-6086-4991-8BDC-D73F1757A4CB}">
      <dgm:prSet/>
      <dgm:spPr/>
      <dgm:t>
        <a:bodyPr/>
        <a:lstStyle/>
        <a:p>
          <a:endParaRPr lang="en-US"/>
        </a:p>
      </dgm:t>
    </dgm:pt>
    <dgm:pt modelId="{1F1AA4CC-24DE-4158-B080-49D63A12A818}">
      <dgm:prSet custT="1"/>
      <dgm:spPr/>
      <dgm:t>
        <a:bodyPr/>
        <a:lstStyle/>
        <a:p>
          <a:r>
            <a:rPr lang="tr-TR" sz="2200" dirty="0"/>
            <a:t>Zararlılar ve Hastalıkları Arttır</a:t>
          </a:r>
          <a:endParaRPr lang="en-US" sz="2200" dirty="0"/>
        </a:p>
      </dgm:t>
    </dgm:pt>
    <dgm:pt modelId="{A06BE37A-83D0-4CF8-8B69-BA78B5DBFF0F}" type="parTrans" cxnId="{EE83EEE2-F0A6-4D88-8963-903C8E4C0EB6}">
      <dgm:prSet/>
      <dgm:spPr/>
      <dgm:t>
        <a:bodyPr/>
        <a:lstStyle/>
        <a:p>
          <a:endParaRPr lang="en-US"/>
        </a:p>
      </dgm:t>
    </dgm:pt>
    <dgm:pt modelId="{2A257772-32B9-4670-AC8B-20EA467EB0FA}" type="sibTrans" cxnId="{EE83EEE2-F0A6-4D88-8963-903C8E4C0EB6}">
      <dgm:prSet/>
      <dgm:spPr/>
      <dgm:t>
        <a:bodyPr/>
        <a:lstStyle/>
        <a:p>
          <a:endParaRPr lang="en-US"/>
        </a:p>
      </dgm:t>
    </dgm:pt>
    <dgm:pt modelId="{725ABB76-F288-4B83-9F08-241614C95F65}">
      <dgm:prSet custT="1"/>
      <dgm:spPr/>
      <dgm:t>
        <a:bodyPr/>
        <a:lstStyle/>
        <a:p>
          <a:r>
            <a:rPr lang="tr-TR" sz="2200" dirty="0"/>
            <a:t>Gıda Fiyatlarını Arttırır ve Erişilebilirliği Düşürür </a:t>
          </a:r>
          <a:endParaRPr lang="en-US" sz="2200" dirty="0"/>
        </a:p>
      </dgm:t>
    </dgm:pt>
    <dgm:pt modelId="{7B77246B-4B14-43D6-88D6-841ABE3E266C}" type="parTrans" cxnId="{16BF65D8-B944-4348-BFA9-56706CEB5E92}">
      <dgm:prSet/>
      <dgm:spPr/>
      <dgm:t>
        <a:bodyPr/>
        <a:lstStyle/>
        <a:p>
          <a:endParaRPr lang="en-US"/>
        </a:p>
      </dgm:t>
    </dgm:pt>
    <dgm:pt modelId="{72E5F072-8073-43D0-A903-24AF4DE228DC}" type="sibTrans" cxnId="{16BF65D8-B944-4348-BFA9-56706CEB5E92}">
      <dgm:prSet/>
      <dgm:spPr/>
      <dgm:t>
        <a:bodyPr/>
        <a:lstStyle/>
        <a:p>
          <a:endParaRPr lang="en-US"/>
        </a:p>
      </dgm:t>
    </dgm:pt>
    <dgm:pt modelId="{2E67B60B-2DFC-442C-B9BA-8B9F4E083AB2}">
      <dgm:prSet custT="1"/>
      <dgm:spPr/>
      <dgm:t>
        <a:bodyPr/>
        <a:lstStyle/>
        <a:p>
          <a:r>
            <a:rPr lang="tr-TR" sz="2200" dirty="0"/>
            <a:t>Dolaylı Yoldan Besinlerin Değerini Düşürür</a:t>
          </a:r>
          <a:endParaRPr lang="en-US" sz="2200" dirty="0"/>
        </a:p>
      </dgm:t>
    </dgm:pt>
    <dgm:pt modelId="{B8242374-DFDE-41FD-847C-DEABD7DD7656}" type="parTrans" cxnId="{9A598DB8-BE4D-44AB-BFCD-086E73F7A052}">
      <dgm:prSet/>
      <dgm:spPr/>
      <dgm:t>
        <a:bodyPr/>
        <a:lstStyle/>
        <a:p>
          <a:endParaRPr lang="en-US"/>
        </a:p>
      </dgm:t>
    </dgm:pt>
    <dgm:pt modelId="{57AED1C2-7131-4C40-8D57-7043690575CF}" type="sibTrans" cxnId="{9A598DB8-BE4D-44AB-BFCD-086E73F7A052}">
      <dgm:prSet/>
      <dgm:spPr/>
      <dgm:t>
        <a:bodyPr/>
        <a:lstStyle/>
        <a:p>
          <a:endParaRPr lang="en-US"/>
        </a:p>
      </dgm:t>
    </dgm:pt>
    <dgm:pt modelId="{FCFBAE43-78DA-4375-AC7B-731DBC8210A9}">
      <dgm:prSet custT="1"/>
      <dgm:spPr/>
      <dgm:t>
        <a:bodyPr/>
        <a:lstStyle/>
        <a:p>
          <a:r>
            <a:rPr lang="tr-TR" sz="2200" dirty="0"/>
            <a:t>Gıda Güvenliğinin Dört Boyutu Şunlardır </a:t>
          </a:r>
          <a:endParaRPr lang="en-US" sz="2200" dirty="0"/>
        </a:p>
      </dgm:t>
    </dgm:pt>
    <dgm:pt modelId="{5EE95A5E-7DD1-42EE-96F9-7BA250C38B14}" type="parTrans" cxnId="{86AE04E5-EBE4-47FC-9796-60E7FEDBD540}">
      <dgm:prSet/>
      <dgm:spPr/>
      <dgm:t>
        <a:bodyPr/>
        <a:lstStyle/>
        <a:p>
          <a:endParaRPr lang="en-US"/>
        </a:p>
      </dgm:t>
    </dgm:pt>
    <dgm:pt modelId="{573D0C3E-9B17-40B1-BDFF-80D33F8279B0}" type="sibTrans" cxnId="{86AE04E5-EBE4-47FC-9796-60E7FEDBD540}">
      <dgm:prSet/>
      <dgm:spPr/>
      <dgm:t>
        <a:bodyPr/>
        <a:lstStyle/>
        <a:p>
          <a:endParaRPr lang="en-US"/>
        </a:p>
      </dgm:t>
    </dgm:pt>
    <dgm:pt modelId="{7E71E6D5-3228-4A78-98C0-4907B7C296E3}" type="pres">
      <dgm:prSet presAssocID="{1BCBA1FF-92D6-48A3-AFEF-AD4F33646A72}" presName="root" presStyleCnt="0">
        <dgm:presLayoutVars>
          <dgm:dir/>
          <dgm:resizeHandles val="exact"/>
        </dgm:presLayoutVars>
      </dgm:prSet>
      <dgm:spPr/>
    </dgm:pt>
    <dgm:pt modelId="{1D584CBC-950F-4A51-88D3-C23EB0C9CB00}" type="pres">
      <dgm:prSet presAssocID="{24542621-F28E-4C03-AA62-7FCD61215C44}" presName="compNode" presStyleCnt="0"/>
      <dgm:spPr/>
    </dgm:pt>
    <dgm:pt modelId="{C404D238-2D47-4AE2-A897-DEDD1230E08C}" type="pres">
      <dgm:prSet presAssocID="{24542621-F28E-4C03-AA62-7FCD61215C44}" presName="bgRect" presStyleLbl="bgShp" presStyleIdx="0" presStyleCnt="6"/>
      <dgm:spPr/>
    </dgm:pt>
    <dgm:pt modelId="{3A54FBD3-A8F8-4104-B562-DB1B0057C496}" type="pres">
      <dgm:prSet presAssocID="{24542621-F28E-4C03-AA62-7FCD61215C44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ki"/>
        </a:ext>
      </dgm:extLst>
    </dgm:pt>
    <dgm:pt modelId="{65790FD2-73AA-4E0F-9A62-B9C47A8EFC53}" type="pres">
      <dgm:prSet presAssocID="{24542621-F28E-4C03-AA62-7FCD61215C44}" presName="spaceRect" presStyleCnt="0"/>
      <dgm:spPr/>
    </dgm:pt>
    <dgm:pt modelId="{367E68EA-ACC1-4828-87EA-64CBD6D20D34}" type="pres">
      <dgm:prSet presAssocID="{24542621-F28E-4C03-AA62-7FCD61215C44}" presName="parTx" presStyleLbl="revTx" presStyleIdx="0" presStyleCnt="6">
        <dgm:presLayoutVars>
          <dgm:chMax val="0"/>
          <dgm:chPref val="0"/>
        </dgm:presLayoutVars>
      </dgm:prSet>
      <dgm:spPr/>
    </dgm:pt>
    <dgm:pt modelId="{FEC4E49E-7FAB-4BFA-8955-08E9617E7925}" type="pres">
      <dgm:prSet presAssocID="{7DBD152D-6D3F-47CB-93F9-06F52034DDE7}" presName="sibTrans" presStyleCnt="0"/>
      <dgm:spPr/>
    </dgm:pt>
    <dgm:pt modelId="{7BED4954-0E17-4FBD-BCEB-C5D054D64E79}" type="pres">
      <dgm:prSet presAssocID="{88365F16-1710-4F93-9AAC-2D5F5F1D133E}" presName="compNode" presStyleCnt="0"/>
      <dgm:spPr/>
    </dgm:pt>
    <dgm:pt modelId="{A8101CD0-B8D5-4605-89F0-B9A4998BB69C}" type="pres">
      <dgm:prSet presAssocID="{88365F16-1710-4F93-9AAC-2D5F5F1D133E}" presName="bgRect" presStyleLbl="bgShp" presStyleIdx="1" presStyleCnt="6"/>
      <dgm:spPr/>
    </dgm:pt>
    <dgm:pt modelId="{644C87DE-AC59-46F3-B1E4-9649AA9C0C9B}" type="pres">
      <dgm:prSet presAssocID="{88365F16-1710-4F93-9AAC-2D5F5F1D133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 yıkama düz dolguyla"/>
        </a:ext>
      </dgm:extLst>
    </dgm:pt>
    <dgm:pt modelId="{8A076342-DBE4-4008-A6D8-2673130D36AE}" type="pres">
      <dgm:prSet presAssocID="{88365F16-1710-4F93-9AAC-2D5F5F1D133E}" presName="spaceRect" presStyleCnt="0"/>
      <dgm:spPr/>
    </dgm:pt>
    <dgm:pt modelId="{B3C707E4-BF9C-4DCE-941A-C9C4338C2218}" type="pres">
      <dgm:prSet presAssocID="{88365F16-1710-4F93-9AAC-2D5F5F1D133E}" presName="parTx" presStyleLbl="revTx" presStyleIdx="1" presStyleCnt="6">
        <dgm:presLayoutVars>
          <dgm:chMax val="0"/>
          <dgm:chPref val="0"/>
        </dgm:presLayoutVars>
      </dgm:prSet>
      <dgm:spPr/>
    </dgm:pt>
    <dgm:pt modelId="{AB0AF7F1-FCE0-47A9-B9FC-AD34C7083970}" type="pres">
      <dgm:prSet presAssocID="{67F3A0D4-BFF6-4104-827A-3FD8643E39D9}" presName="sibTrans" presStyleCnt="0"/>
      <dgm:spPr/>
    </dgm:pt>
    <dgm:pt modelId="{64F3C32F-F0C2-4250-AB28-98CA47C03994}" type="pres">
      <dgm:prSet presAssocID="{1F1AA4CC-24DE-4158-B080-49D63A12A818}" presName="compNode" presStyleCnt="0"/>
      <dgm:spPr/>
    </dgm:pt>
    <dgm:pt modelId="{D4482316-9913-419E-BCB5-A89DD5F7CB2A}" type="pres">
      <dgm:prSet presAssocID="{1F1AA4CC-24DE-4158-B080-49D63A12A818}" presName="bgRect" presStyleLbl="bgShp" presStyleIdx="2" presStyleCnt="6"/>
      <dgm:spPr/>
    </dgm:pt>
    <dgm:pt modelId="{FCB6FCDE-8EE8-4AF9-98DC-1AF06B95EF2C}" type="pres">
      <dgm:prSet presAssocID="{1F1AA4CC-24DE-4158-B080-49D63A12A81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öcek düz dolguyla"/>
        </a:ext>
      </dgm:extLst>
    </dgm:pt>
    <dgm:pt modelId="{1E266F42-11C7-4F57-BD81-FE69CE94CE06}" type="pres">
      <dgm:prSet presAssocID="{1F1AA4CC-24DE-4158-B080-49D63A12A818}" presName="spaceRect" presStyleCnt="0"/>
      <dgm:spPr/>
    </dgm:pt>
    <dgm:pt modelId="{35882451-CFDE-4CBF-BDCB-13946E35C28B}" type="pres">
      <dgm:prSet presAssocID="{1F1AA4CC-24DE-4158-B080-49D63A12A818}" presName="parTx" presStyleLbl="revTx" presStyleIdx="2" presStyleCnt="6">
        <dgm:presLayoutVars>
          <dgm:chMax val="0"/>
          <dgm:chPref val="0"/>
        </dgm:presLayoutVars>
      </dgm:prSet>
      <dgm:spPr/>
    </dgm:pt>
    <dgm:pt modelId="{7333224F-F198-4340-AB78-415AEC375EF6}" type="pres">
      <dgm:prSet presAssocID="{2A257772-32B9-4670-AC8B-20EA467EB0FA}" presName="sibTrans" presStyleCnt="0"/>
      <dgm:spPr/>
    </dgm:pt>
    <dgm:pt modelId="{DF093ECC-2CED-4A2B-ABC1-E82878455E4A}" type="pres">
      <dgm:prSet presAssocID="{725ABB76-F288-4B83-9F08-241614C95F65}" presName="compNode" presStyleCnt="0"/>
      <dgm:spPr/>
    </dgm:pt>
    <dgm:pt modelId="{68CD42DB-7A0C-4D40-9EFE-707BE0D3447B}" type="pres">
      <dgm:prSet presAssocID="{725ABB76-F288-4B83-9F08-241614C95F65}" presName="bgRect" presStyleLbl="bgShp" presStyleIdx="3" presStyleCnt="6"/>
      <dgm:spPr/>
    </dgm:pt>
    <dgm:pt modelId="{BFDF3C15-A1CE-4AEB-AAAE-6A12ED81F7FF}" type="pres">
      <dgm:prSet presAssocID="{725ABB76-F288-4B83-9F08-241614C95F6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a düz dolguyla"/>
        </a:ext>
      </dgm:extLst>
    </dgm:pt>
    <dgm:pt modelId="{D10241D3-EFE9-42A8-BD68-A38A0978D2D8}" type="pres">
      <dgm:prSet presAssocID="{725ABB76-F288-4B83-9F08-241614C95F65}" presName="spaceRect" presStyleCnt="0"/>
      <dgm:spPr/>
    </dgm:pt>
    <dgm:pt modelId="{F4917258-CCB1-4317-BB54-5B1B646D3A3C}" type="pres">
      <dgm:prSet presAssocID="{725ABB76-F288-4B83-9F08-241614C95F65}" presName="parTx" presStyleLbl="revTx" presStyleIdx="3" presStyleCnt="6">
        <dgm:presLayoutVars>
          <dgm:chMax val="0"/>
          <dgm:chPref val="0"/>
        </dgm:presLayoutVars>
      </dgm:prSet>
      <dgm:spPr/>
    </dgm:pt>
    <dgm:pt modelId="{6CBA202A-490F-4D11-83A7-6ED1ADD4940C}" type="pres">
      <dgm:prSet presAssocID="{72E5F072-8073-43D0-A903-24AF4DE228DC}" presName="sibTrans" presStyleCnt="0"/>
      <dgm:spPr/>
    </dgm:pt>
    <dgm:pt modelId="{18314F89-4BB8-4EE2-89FD-C83B8057A005}" type="pres">
      <dgm:prSet presAssocID="{2E67B60B-2DFC-442C-B9BA-8B9F4E083AB2}" presName="compNode" presStyleCnt="0"/>
      <dgm:spPr/>
    </dgm:pt>
    <dgm:pt modelId="{4F20ED91-3034-4983-9EE7-0BFEB731F5A9}" type="pres">
      <dgm:prSet presAssocID="{2E67B60B-2DFC-442C-B9BA-8B9F4E083AB2}" presName="bgRect" presStyleLbl="bgShp" presStyleIdx="4" presStyleCnt="6"/>
      <dgm:spPr/>
    </dgm:pt>
    <dgm:pt modelId="{8D214FE8-804F-428C-8EA0-7CD175C80F58}" type="pres">
      <dgm:prSet presAssocID="{2E67B60B-2DFC-442C-B9BA-8B9F4E083AB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ma"/>
        </a:ext>
      </dgm:extLst>
    </dgm:pt>
    <dgm:pt modelId="{79391BA8-4012-47DA-A764-6E23E09F0200}" type="pres">
      <dgm:prSet presAssocID="{2E67B60B-2DFC-442C-B9BA-8B9F4E083AB2}" presName="spaceRect" presStyleCnt="0"/>
      <dgm:spPr/>
    </dgm:pt>
    <dgm:pt modelId="{CA43096E-9DD6-4ABB-8F07-8516093C23A4}" type="pres">
      <dgm:prSet presAssocID="{2E67B60B-2DFC-442C-B9BA-8B9F4E083AB2}" presName="parTx" presStyleLbl="revTx" presStyleIdx="4" presStyleCnt="6">
        <dgm:presLayoutVars>
          <dgm:chMax val="0"/>
          <dgm:chPref val="0"/>
        </dgm:presLayoutVars>
      </dgm:prSet>
      <dgm:spPr/>
    </dgm:pt>
    <dgm:pt modelId="{6E521B01-6867-4314-8E91-7A30E1806661}" type="pres">
      <dgm:prSet presAssocID="{57AED1C2-7131-4C40-8D57-7043690575CF}" presName="sibTrans" presStyleCnt="0"/>
      <dgm:spPr/>
    </dgm:pt>
    <dgm:pt modelId="{80E012C1-3986-4814-B7AC-304F08C76D93}" type="pres">
      <dgm:prSet presAssocID="{FCFBAE43-78DA-4375-AC7B-731DBC8210A9}" presName="compNode" presStyleCnt="0"/>
      <dgm:spPr/>
    </dgm:pt>
    <dgm:pt modelId="{28E1AC63-6F30-451B-8F84-8EB677376EC8}" type="pres">
      <dgm:prSet presAssocID="{FCFBAE43-78DA-4375-AC7B-731DBC8210A9}" presName="bgRect" presStyleLbl="bgShp" presStyleIdx="5" presStyleCnt="6" custLinFactNeighborX="27" custLinFactNeighborY="7573"/>
      <dgm:spPr/>
    </dgm:pt>
    <dgm:pt modelId="{E042F280-7698-4D07-A05D-019820C07473}" type="pres">
      <dgm:prSet presAssocID="{FCFBAE43-78DA-4375-AC7B-731DBC8210A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zet 4 düz dolguyla"/>
        </a:ext>
      </dgm:extLst>
    </dgm:pt>
    <dgm:pt modelId="{9A27CABF-AC49-449F-8D81-FAB925FAE0B7}" type="pres">
      <dgm:prSet presAssocID="{FCFBAE43-78DA-4375-AC7B-731DBC8210A9}" presName="spaceRect" presStyleCnt="0"/>
      <dgm:spPr/>
    </dgm:pt>
    <dgm:pt modelId="{4712D405-05F0-4E82-9F07-F3E9DA856B91}" type="pres">
      <dgm:prSet presAssocID="{FCFBAE43-78DA-4375-AC7B-731DBC8210A9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49CF1B42-D0B7-4F42-A34F-3DDE364876FA}" type="presOf" srcId="{2E67B60B-2DFC-442C-B9BA-8B9F4E083AB2}" destId="{CA43096E-9DD6-4ABB-8F07-8516093C23A4}" srcOrd="0" destOrd="0" presId="urn:microsoft.com/office/officeart/2018/2/layout/IconVerticalSolidList"/>
    <dgm:cxn modelId="{D4050B66-985C-47BC-B335-68D5D2DB7CF7}" srcId="{1BCBA1FF-92D6-48A3-AFEF-AD4F33646A72}" destId="{24542621-F28E-4C03-AA62-7FCD61215C44}" srcOrd="0" destOrd="0" parTransId="{0D059169-0081-4564-BF46-60AD25C64FF1}" sibTransId="{7DBD152D-6D3F-47CB-93F9-06F52034DDE7}"/>
    <dgm:cxn modelId="{95972D68-BC88-40AA-853F-E4E86C66EC62}" type="presOf" srcId="{1F1AA4CC-24DE-4158-B080-49D63A12A818}" destId="{35882451-CFDE-4CBF-BDCB-13946E35C28B}" srcOrd="0" destOrd="0" presId="urn:microsoft.com/office/officeart/2018/2/layout/IconVerticalSolidList"/>
    <dgm:cxn modelId="{DD9BB171-6086-4991-8BDC-D73F1757A4CB}" srcId="{1BCBA1FF-92D6-48A3-AFEF-AD4F33646A72}" destId="{88365F16-1710-4F93-9AAC-2D5F5F1D133E}" srcOrd="1" destOrd="0" parTransId="{27587A42-95FE-434C-A813-90F788A3B6B2}" sibTransId="{67F3A0D4-BFF6-4104-827A-3FD8643E39D9}"/>
    <dgm:cxn modelId="{464ED981-B6D0-43FB-AD16-B297F847F6CF}" type="presOf" srcId="{24542621-F28E-4C03-AA62-7FCD61215C44}" destId="{367E68EA-ACC1-4828-87EA-64CBD6D20D34}" srcOrd="0" destOrd="0" presId="urn:microsoft.com/office/officeart/2018/2/layout/IconVerticalSolidList"/>
    <dgm:cxn modelId="{1D5C309F-C83D-49C0-926C-CD9E23339949}" type="presOf" srcId="{FCFBAE43-78DA-4375-AC7B-731DBC8210A9}" destId="{4712D405-05F0-4E82-9F07-F3E9DA856B91}" srcOrd="0" destOrd="0" presId="urn:microsoft.com/office/officeart/2018/2/layout/IconVerticalSolidList"/>
    <dgm:cxn modelId="{B01CEDB1-1AF2-4E99-BE84-B706BCF34CBE}" type="presOf" srcId="{1BCBA1FF-92D6-48A3-AFEF-AD4F33646A72}" destId="{7E71E6D5-3228-4A78-98C0-4907B7C296E3}" srcOrd="0" destOrd="0" presId="urn:microsoft.com/office/officeart/2018/2/layout/IconVerticalSolidList"/>
    <dgm:cxn modelId="{9A598DB8-BE4D-44AB-BFCD-086E73F7A052}" srcId="{1BCBA1FF-92D6-48A3-AFEF-AD4F33646A72}" destId="{2E67B60B-2DFC-442C-B9BA-8B9F4E083AB2}" srcOrd="4" destOrd="0" parTransId="{B8242374-DFDE-41FD-847C-DEABD7DD7656}" sibTransId="{57AED1C2-7131-4C40-8D57-7043690575CF}"/>
    <dgm:cxn modelId="{46320ABA-B6B5-496A-B5A8-CFDA2A8C9051}" type="presOf" srcId="{88365F16-1710-4F93-9AAC-2D5F5F1D133E}" destId="{B3C707E4-BF9C-4DCE-941A-C9C4338C2218}" srcOrd="0" destOrd="0" presId="urn:microsoft.com/office/officeart/2018/2/layout/IconVerticalSolidList"/>
    <dgm:cxn modelId="{16BF65D8-B944-4348-BFA9-56706CEB5E92}" srcId="{1BCBA1FF-92D6-48A3-AFEF-AD4F33646A72}" destId="{725ABB76-F288-4B83-9F08-241614C95F65}" srcOrd="3" destOrd="0" parTransId="{7B77246B-4B14-43D6-88D6-841ABE3E266C}" sibTransId="{72E5F072-8073-43D0-A903-24AF4DE228DC}"/>
    <dgm:cxn modelId="{EE83EEE2-F0A6-4D88-8963-903C8E4C0EB6}" srcId="{1BCBA1FF-92D6-48A3-AFEF-AD4F33646A72}" destId="{1F1AA4CC-24DE-4158-B080-49D63A12A818}" srcOrd="2" destOrd="0" parTransId="{A06BE37A-83D0-4CF8-8B69-BA78B5DBFF0F}" sibTransId="{2A257772-32B9-4670-AC8B-20EA467EB0FA}"/>
    <dgm:cxn modelId="{86AE04E5-EBE4-47FC-9796-60E7FEDBD540}" srcId="{1BCBA1FF-92D6-48A3-AFEF-AD4F33646A72}" destId="{FCFBAE43-78DA-4375-AC7B-731DBC8210A9}" srcOrd="5" destOrd="0" parTransId="{5EE95A5E-7DD1-42EE-96F9-7BA250C38B14}" sibTransId="{573D0C3E-9B17-40B1-BDFF-80D33F8279B0}"/>
    <dgm:cxn modelId="{9F2DCEF6-F796-40F6-BD0D-871288C7541B}" type="presOf" srcId="{725ABB76-F288-4B83-9F08-241614C95F65}" destId="{F4917258-CCB1-4317-BB54-5B1B646D3A3C}" srcOrd="0" destOrd="0" presId="urn:microsoft.com/office/officeart/2018/2/layout/IconVerticalSolidList"/>
    <dgm:cxn modelId="{4A571373-0EE8-488D-8F32-ABD69D06CED9}" type="presParOf" srcId="{7E71E6D5-3228-4A78-98C0-4907B7C296E3}" destId="{1D584CBC-950F-4A51-88D3-C23EB0C9CB00}" srcOrd="0" destOrd="0" presId="urn:microsoft.com/office/officeart/2018/2/layout/IconVerticalSolidList"/>
    <dgm:cxn modelId="{E6CB3A78-D933-4E51-A113-9F888E07CAB5}" type="presParOf" srcId="{1D584CBC-950F-4A51-88D3-C23EB0C9CB00}" destId="{C404D238-2D47-4AE2-A897-DEDD1230E08C}" srcOrd="0" destOrd="0" presId="urn:microsoft.com/office/officeart/2018/2/layout/IconVerticalSolidList"/>
    <dgm:cxn modelId="{D6146841-D49D-4CC6-AE50-FF1C88876E6A}" type="presParOf" srcId="{1D584CBC-950F-4A51-88D3-C23EB0C9CB00}" destId="{3A54FBD3-A8F8-4104-B562-DB1B0057C496}" srcOrd="1" destOrd="0" presId="urn:microsoft.com/office/officeart/2018/2/layout/IconVerticalSolidList"/>
    <dgm:cxn modelId="{04D6AD30-1A12-4063-8989-3EE2438B3369}" type="presParOf" srcId="{1D584CBC-950F-4A51-88D3-C23EB0C9CB00}" destId="{65790FD2-73AA-4E0F-9A62-B9C47A8EFC53}" srcOrd="2" destOrd="0" presId="urn:microsoft.com/office/officeart/2018/2/layout/IconVerticalSolidList"/>
    <dgm:cxn modelId="{9E7D63B0-C744-473A-B126-46C181069CE0}" type="presParOf" srcId="{1D584CBC-950F-4A51-88D3-C23EB0C9CB00}" destId="{367E68EA-ACC1-4828-87EA-64CBD6D20D34}" srcOrd="3" destOrd="0" presId="urn:microsoft.com/office/officeart/2018/2/layout/IconVerticalSolidList"/>
    <dgm:cxn modelId="{346CE3AD-68D9-4E3E-98BE-5CB091C5747F}" type="presParOf" srcId="{7E71E6D5-3228-4A78-98C0-4907B7C296E3}" destId="{FEC4E49E-7FAB-4BFA-8955-08E9617E7925}" srcOrd="1" destOrd="0" presId="urn:microsoft.com/office/officeart/2018/2/layout/IconVerticalSolidList"/>
    <dgm:cxn modelId="{10C92D78-D8C7-4314-8A6C-8DCCCDF03749}" type="presParOf" srcId="{7E71E6D5-3228-4A78-98C0-4907B7C296E3}" destId="{7BED4954-0E17-4FBD-BCEB-C5D054D64E79}" srcOrd="2" destOrd="0" presId="urn:microsoft.com/office/officeart/2018/2/layout/IconVerticalSolidList"/>
    <dgm:cxn modelId="{31032A19-D47D-4581-AF91-9CEC9AAA368D}" type="presParOf" srcId="{7BED4954-0E17-4FBD-BCEB-C5D054D64E79}" destId="{A8101CD0-B8D5-4605-89F0-B9A4998BB69C}" srcOrd="0" destOrd="0" presId="urn:microsoft.com/office/officeart/2018/2/layout/IconVerticalSolidList"/>
    <dgm:cxn modelId="{C4FEA082-AFC3-49AA-BAD8-A6D66AC9FD18}" type="presParOf" srcId="{7BED4954-0E17-4FBD-BCEB-C5D054D64E79}" destId="{644C87DE-AC59-46F3-B1E4-9649AA9C0C9B}" srcOrd="1" destOrd="0" presId="urn:microsoft.com/office/officeart/2018/2/layout/IconVerticalSolidList"/>
    <dgm:cxn modelId="{4725B7C0-C7F0-47A2-8938-ADB06BF7389E}" type="presParOf" srcId="{7BED4954-0E17-4FBD-BCEB-C5D054D64E79}" destId="{8A076342-DBE4-4008-A6D8-2673130D36AE}" srcOrd="2" destOrd="0" presId="urn:microsoft.com/office/officeart/2018/2/layout/IconVerticalSolidList"/>
    <dgm:cxn modelId="{DA6073C6-FE22-4631-91D2-BAF295500FB2}" type="presParOf" srcId="{7BED4954-0E17-4FBD-BCEB-C5D054D64E79}" destId="{B3C707E4-BF9C-4DCE-941A-C9C4338C2218}" srcOrd="3" destOrd="0" presId="urn:microsoft.com/office/officeart/2018/2/layout/IconVerticalSolidList"/>
    <dgm:cxn modelId="{AD7EA7EE-A54E-45E5-80C0-6A04E2E507ED}" type="presParOf" srcId="{7E71E6D5-3228-4A78-98C0-4907B7C296E3}" destId="{AB0AF7F1-FCE0-47A9-B9FC-AD34C7083970}" srcOrd="3" destOrd="0" presId="urn:microsoft.com/office/officeart/2018/2/layout/IconVerticalSolidList"/>
    <dgm:cxn modelId="{F1214836-507E-4431-9D67-B49D03DD0834}" type="presParOf" srcId="{7E71E6D5-3228-4A78-98C0-4907B7C296E3}" destId="{64F3C32F-F0C2-4250-AB28-98CA47C03994}" srcOrd="4" destOrd="0" presId="urn:microsoft.com/office/officeart/2018/2/layout/IconVerticalSolidList"/>
    <dgm:cxn modelId="{9FC71BD7-7327-4EDC-AFD2-5BD338FC9EC1}" type="presParOf" srcId="{64F3C32F-F0C2-4250-AB28-98CA47C03994}" destId="{D4482316-9913-419E-BCB5-A89DD5F7CB2A}" srcOrd="0" destOrd="0" presId="urn:microsoft.com/office/officeart/2018/2/layout/IconVerticalSolidList"/>
    <dgm:cxn modelId="{432901EE-33ED-4D89-BCA2-8E76CA015D54}" type="presParOf" srcId="{64F3C32F-F0C2-4250-AB28-98CA47C03994}" destId="{FCB6FCDE-8EE8-4AF9-98DC-1AF06B95EF2C}" srcOrd="1" destOrd="0" presId="urn:microsoft.com/office/officeart/2018/2/layout/IconVerticalSolidList"/>
    <dgm:cxn modelId="{FC753760-DF71-4C96-AAE7-18C21B4BAE86}" type="presParOf" srcId="{64F3C32F-F0C2-4250-AB28-98CA47C03994}" destId="{1E266F42-11C7-4F57-BD81-FE69CE94CE06}" srcOrd="2" destOrd="0" presId="urn:microsoft.com/office/officeart/2018/2/layout/IconVerticalSolidList"/>
    <dgm:cxn modelId="{60958288-F3CA-475B-9938-A8D1B47A86EC}" type="presParOf" srcId="{64F3C32F-F0C2-4250-AB28-98CA47C03994}" destId="{35882451-CFDE-4CBF-BDCB-13946E35C28B}" srcOrd="3" destOrd="0" presId="urn:microsoft.com/office/officeart/2018/2/layout/IconVerticalSolidList"/>
    <dgm:cxn modelId="{3BB04641-90CB-41DA-83AD-D69578952E26}" type="presParOf" srcId="{7E71E6D5-3228-4A78-98C0-4907B7C296E3}" destId="{7333224F-F198-4340-AB78-415AEC375EF6}" srcOrd="5" destOrd="0" presId="urn:microsoft.com/office/officeart/2018/2/layout/IconVerticalSolidList"/>
    <dgm:cxn modelId="{2D2CBB79-10E3-4FEE-BFA2-99BBECEDE8CB}" type="presParOf" srcId="{7E71E6D5-3228-4A78-98C0-4907B7C296E3}" destId="{DF093ECC-2CED-4A2B-ABC1-E82878455E4A}" srcOrd="6" destOrd="0" presId="urn:microsoft.com/office/officeart/2018/2/layout/IconVerticalSolidList"/>
    <dgm:cxn modelId="{932A70AC-57B1-46CA-A32B-C7701452FB32}" type="presParOf" srcId="{DF093ECC-2CED-4A2B-ABC1-E82878455E4A}" destId="{68CD42DB-7A0C-4D40-9EFE-707BE0D3447B}" srcOrd="0" destOrd="0" presId="urn:microsoft.com/office/officeart/2018/2/layout/IconVerticalSolidList"/>
    <dgm:cxn modelId="{1292ABB8-9A18-4115-8EA2-CFCFEA68B819}" type="presParOf" srcId="{DF093ECC-2CED-4A2B-ABC1-E82878455E4A}" destId="{BFDF3C15-A1CE-4AEB-AAAE-6A12ED81F7FF}" srcOrd="1" destOrd="0" presId="urn:microsoft.com/office/officeart/2018/2/layout/IconVerticalSolidList"/>
    <dgm:cxn modelId="{6C654B4D-52EB-44A1-A140-F77A5D92283B}" type="presParOf" srcId="{DF093ECC-2CED-4A2B-ABC1-E82878455E4A}" destId="{D10241D3-EFE9-42A8-BD68-A38A0978D2D8}" srcOrd="2" destOrd="0" presId="urn:microsoft.com/office/officeart/2018/2/layout/IconVerticalSolidList"/>
    <dgm:cxn modelId="{318502BA-95FE-43BB-9076-4B37BB03C7D8}" type="presParOf" srcId="{DF093ECC-2CED-4A2B-ABC1-E82878455E4A}" destId="{F4917258-CCB1-4317-BB54-5B1B646D3A3C}" srcOrd="3" destOrd="0" presId="urn:microsoft.com/office/officeart/2018/2/layout/IconVerticalSolidList"/>
    <dgm:cxn modelId="{14B5CCDF-1AD9-4DF9-9F58-E213556E2E30}" type="presParOf" srcId="{7E71E6D5-3228-4A78-98C0-4907B7C296E3}" destId="{6CBA202A-490F-4D11-83A7-6ED1ADD4940C}" srcOrd="7" destOrd="0" presId="urn:microsoft.com/office/officeart/2018/2/layout/IconVerticalSolidList"/>
    <dgm:cxn modelId="{8C6CB375-A6F8-48F8-840C-1643CC2B9B35}" type="presParOf" srcId="{7E71E6D5-3228-4A78-98C0-4907B7C296E3}" destId="{18314F89-4BB8-4EE2-89FD-C83B8057A005}" srcOrd="8" destOrd="0" presId="urn:microsoft.com/office/officeart/2018/2/layout/IconVerticalSolidList"/>
    <dgm:cxn modelId="{463E03C9-EC0C-43B9-B095-2B8936BDFE0A}" type="presParOf" srcId="{18314F89-4BB8-4EE2-89FD-C83B8057A005}" destId="{4F20ED91-3034-4983-9EE7-0BFEB731F5A9}" srcOrd="0" destOrd="0" presId="urn:microsoft.com/office/officeart/2018/2/layout/IconVerticalSolidList"/>
    <dgm:cxn modelId="{6308536F-371A-49DE-91E7-50B7F421EE4F}" type="presParOf" srcId="{18314F89-4BB8-4EE2-89FD-C83B8057A005}" destId="{8D214FE8-804F-428C-8EA0-7CD175C80F58}" srcOrd="1" destOrd="0" presId="urn:microsoft.com/office/officeart/2018/2/layout/IconVerticalSolidList"/>
    <dgm:cxn modelId="{4419A384-A9E6-4994-85EE-F7672031F260}" type="presParOf" srcId="{18314F89-4BB8-4EE2-89FD-C83B8057A005}" destId="{79391BA8-4012-47DA-A764-6E23E09F0200}" srcOrd="2" destOrd="0" presId="urn:microsoft.com/office/officeart/2018/2/layout/IconVerticalSolidList"/>
    <dgm:cxn modelId="{09A2E5BC-627D-44C9-B1BA-7D9E8CBA5DCD}" type="presParOf" srcId="{18314F89-4BB8-4EE2-89FD-C83B8057A005}" destId="{CA43096E-9DD6-4ABB-8F07-8516093C23A4}" srcOrd="3" destOrd="0" presId="urn:microsoft.com/office/officeart/2018/2/layout/IconVerticalSolidList"/>
    <dgm:cxn modelId="{31EC3644-95BB-49EB-A2C9-01C5764D1BA0}" type="presParOf" srcId="{7E71E6D5-3228-4A78-98C0-4907B7C296E3}" destId="{6E521B01-6867-4314-8E91-7A30E1806661}" srcOrd="9" destOrd="0" presId="urn:microsoft.com/office/officeart/2018/2/layout/IconVerticalSolidList"/>
    <dgm:cxn modelId="{DF4CDF8F-E553-42DF-96C6-E9137666349B}" type="presParOf" srcId="{7E71E6D5-3228-4A78-98C0-4907B7C296E3}" destId="{80E012C1-3986-4814-B7AC-304F08C76D93}" srcOrd="10" destOrd="0" presId="urn:microsoft.com/office/officeart/2018/2/layout/IconVerticalSolidList"/>
    <dgm:cxn modelId="{F91CC8BB-723F-484E-810B-BC29420D7F4E}" type="presParOf" srcId="{80E012C1-3986-4814-B7AC-304F08C76D93}" destId="{28E1AC63-6F30-451B-8F84-8EB677376EC8}" srcOrd="0" destOrd="0" presId="urn:microsoft.com/office/officeart/2018/2/layout/IconVerticalSolidList"/>
    <dgm:cxn modelId="{7459F48E-2ADC-4BA6-AB39-5A45BBCA55F9}" type="presParOf" srcId="{80E012C1-3986-4814-B7AC-304F08C76D93}" destId="{E042F280-7698-4D07-A05D-019820C07473}" srcOrd="1" destOrd="0" presId="urn:microsoft.com/office/officeart/2018/2/layout/IconVerticalSolidList"/>
    <dgm:cxn modelId="{07EF6484-F022-4653-834C-A553DA9A0A6E}" type="presParOf" srcId="{80E012C1-3986-4814-B7AC-304F08C76D93}" destId="{9A27CABF-AC49-449F-8D81-FAB925FAE0B7}" srcOrd="2" destOrd="0" presId="urn:microsoft.com/office/officeart/2018/2/layout/IconVerticalSolidList"/>
    <dgm:cxn modelId="{4D1D1631-DEFE-4B01-8202-42741290D05D}" type="presParOf" srcId="{80E012C1-3986-4814-B7AC-304F08C76D93}" destId="{4712D405-05F0-4E82-9F07-F3E9DA856B9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2CE80-84FC-4745-8D74-4107DA94D89E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67302-241E-4729-91D4-BE2377E31622}">
      <dsp:nvSpPr>
        <dsp:cNvPr id="0" name=""/>
        <dsp:cNvSpPr/>
      </dsp:nvSpPr>
      <dsp:spPr>
        <a:xfrm>
          <a:off x="0" y="212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0" i="0" kern="1200" baseline="0" dirty="0"/>
            <a:t>🌍 </a:t>
          </a:r>
          <a:r>
            <a:rPr lang="tr-TR" sz="2500" b="1" i="0" kern="1200" baseline="0" dirty="0"/>
            <a:t>Doğal dengeyi bozar</a:t>
          </a:r>
          <a:r>
            <a:rPr lang="tr-TR" sz="2500" b="0" i="0" kern="1200" baseline="0" dirty="0"/>
            <a:t>, aşırı hava olaylarını (kuraklık, sel, yangın) artırır.</a:t>
          </a:r>
          <a:endParaRPr lang="en-US" sz="2500" kern="1200" dirty="0"/>
        </a:p>
      </dsp:txBody>
      <dsp:txXfrm>
        <a:off x="0" y="2124"/>
        <a:ext cx="10515600" cy="724514"/>
      </dsp:txXfrm>
    </dsp:sp>
    <dsp:sp modelId="{7CC4CC99-3DAF-4A10-80E2-C9446B895CC0}">
      <dsp:nvSpPr>
        <dsp:cNvPr id="0" name=""/>
        <dsp:cNvSpPr/>
      </dsp:nvSpPr>
      <dsp:spPr>
        <a:xfrm>
          <a:off x="0" y="72663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4582AC-04CA-497C-8B00-B5F97AF6F883}">
      <dsp:nvSpPr>
        <dsp:cNvPr id="0" name=""/>
        <dsp:cNvSpPr/>
      </dsp:nvSpPr>
      <dsp:spPr>
        <a:xfrm>
          <a:off x="0" y="72663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0" i="0" kern="1200" baseline="0" dirty="0"/>
            <a:t>🌾 </a:t>
          </a:r>
          <a:r>
            <a:rPr lang="tr-TR" sz="2500" b="1" i="0" kern="1200" baseline="0" dirty="0"/>
            <a:t>Tarımı ve gıda güvenliğini</a:t>
          </a:r>
          <a:r>
            <a:rPr lang="tr-TR" sz="2500" b="0" i="0" kern="1200" baseline="0" dirty="0"/>
            <a:t> tehdit eder, verim düşer ve fiyatlar artar.</a:t>
          </a:r>
          <a:endParaRPr lang="en-US" sz="2500" kern="1200" dirty="0"/>
        </a:p>
      </dsp:txBody>
      <dsp:txXfrm>
        <a:off x="0" y="726639"/>
        <a:ext cx="10515600" cy="724514"/>
      </dsp:txXfrm>
    </dsp:sp>
    <dsp:sp modelId="{10FA7C0B-3745-45FA-9B68-E2EA5038BD26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30905-C717-464E-B067-DD470C2380CD}">
      <dsp:nvSpPr>
        <dsp:cNvPr id="0" name=""/>
        <dsp:cNvSpPr/>
      </dsp:nvSpPr>
      <dsp:spPr>
        <a:xfrm>
          <a:off x="0" y="145115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0" i="0" kern="1200" baseline="0" dirty="0"/>
            <a:t>💧 </a:t>
          </a:r>
          <a:r>
            <a:rPr lang="tr-TR" sz="2500" b="1" i="0" kern="1200" baseline="0" dirty="0"/>
            <a:t>Su kaynaklarını azaltır</a:t>
          </a:r>
          <a:r>
            <a:rPr lang="tr-TR" sz="2500" b="0" i="0" kern="1200" baseline="0" dirty="0"/>
            <a:t>, kuraklık ve susuzluk riskini büyütür.</a:t>
          </a:r>
          <a:endParaRPr lang="en-US" sz="2500" kern="1200" dirty="0"/>
        </a:p>
      </dsp:txBody>
      <dsp:txXfrm>
        <a:off x="0" y="1451154"/>
        <a:ext cx="10515600" cy="724514"/>
      </dsp:txXfrm>
    </dsp:sp>
    <dsp:sp modelId="{233D550A-3F99-4162-843F-B4C56EF9CE9E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0B62E-0720-486B-A772-69842D06ABE1}">
      <dsp:nvSpPr>
        <dsp:cNvPr id="0" name=""/>
        <dsp:cNvSpPr/>
      </dsp:nvSpPr>
      <dsp:spPr>
        <a:xfrm>
          <a:off x="0" y="217566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0" i="0" kern="1200" baseline="0" dirty="0"/>
            <a:t>🏥 </a:t>
          </a:r>
          <a:r>
            <a:rPr lang="tr-TR" sz="2500" b="1" i="0" kern="1200" baseline="0" dirty="0"/>
            <a:t>İnsan sağlığını etkiler</a:t>
          </a:r>
          <a:r>
            <a:rPr lang="tr-TR" sz="2500" b="0" i="0" kern="1200" baseline="0" dirty="0"/>
            <a:t>, hastalıklar ve ısı stresi artar.</a:t>
          </a:r>
          <a:endParaRPr lang="en-US" sz="2500" kern="1200" dirty="0"/>
        </a:p>
      </dsp:txBody>
      <dsp:txXfrm>
        <a:off x="0" y="2175669"/>
        <a:ext cx="10515600" cy="724514"/>
      </dsp:txXfrm>
    </dsp:sp>
    <dsp:sp modelId="{07BFBF6A-F9EA-4572-B311-CEA6B110BC3E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CA6DA4-2A4E-4CD5-9204-F4EAA4CD7F5F}">
      <dsp:nvSpPr>
        <dsp:cNvPr id="0" name=""/>
        <dsp:cNvSpPr/>
      </dsp:nvSpPr>
      <dsp:spPr>
        <a:xfrm>
          <a:off x="0" y="2900183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0" i="0" kern="1200" baseline="0" dirty="0"/>
            <a:t>💰 </a:t>
          </a:r>
          <a:r>
            <a:rPr lang="tr-TR" sz="2500" b="1" i="0" kern="1200" baseline="0" dirty="0"/>
            <a:t>Ekonomik kayıplara ve göçlere</a:t>
          </a:r>
          <a:r>
            <a:rPr lang="tr-TR" sz="2500" b="0" i="0" kern="1200" baseline="0" dirty="0"/>
            <a:t> yol açar.</a:t>
          </a:r>
          <a:endParaRPr lang="en-US" sz="2500" kern="1200" dirty="0"/>
        </a:p>
      </dsp:txBody>
      <dsp:txXfrm>
        <a:off x="0" y="2900183"/>
        <a:ext cx="10515600" cy="724514"/>
      </dsp:txXfrm>
    </dsp:sp>
    <dsp:sp modelId="{95AD73DE-AD6F-48B1-919B-402148BB077A}">
      <dsp:nvSpPr>
        <dsp:cNvPr id="0" name=""/>
        <dsp:cNvSpPr/>
      </dsp:nvSpPr>
      <dsp:spPr>
        <a:xfrm>
          <a:off x="0" y="362469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9A885-A64A-4E36-BBCF-0C2987D37E84}">
      <dsp:nvSpPr>
        <dsp:cNvPr id="0" name=""/>
        <dsp:cNvSpPr/>
      </dsp:nvSpPr>
      <dsp:spPr>
        <a:xfrm>
          <a:off x="0" y="3624698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0" i="0" kern="1200" baseline="0" dirty="0"/>
            <a:t>🔄 </a:t>
          </a:r>
          <a:r>
            <a:rPr lang="tr-TR" sz="2500" b="1" i="0" kern="1200" baseline="0" dirty="0"/>
            <a:t>Gelecek nesillerin yaşamını tehlikeye atar.</a:t>
          </a:r>
          <a:endParaRPr lang="en-US" sz="2500" kern="1200" dirty="0"/>
        </a:p>
      </dsp:txBody>
      <dsp:txXfrm>
        <a:off x="0" y="3624698"/>
        <a:ext cx="10515600" cy="7245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4D238-2D47-4AE2-A897-DEDD1230E08C}">
      <dsp:nvSpPr>
        <dsp:cNvPr id="0" name=""/>
        <dsp:cNvSpPr/>
      </dsp:nvSpPr>
      <dsp:spPr>
        <a:xfrm>
          <a:off x="0" y="1783"/>
          <a:ext cx="6681216" cy="7600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4FBD3-A8F8-4104-B562-DB1B0057C496}">
      <dsp:nvSpPr>
        <dsp:cNvPr id="0" name=""/>
        <dsp:cNvSpPr/>
      </dsp:nvSpPr>
      <dsp:spPr>
        <a:xfrm>
          <a:off x="229911" y="172791"/>
          <a:ext cx="418020" cy="4180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E68EA-ACC1-4828-87EA-64CBD6D20D34}">
      <dsp:nvSpPr>
        <dsp:cNvPr id="0" name=""/>
        <dsp:cNvSpPr/>
      </dsp:nvSpPr>
      <dsp:spPr>
        <a:xfrm>
          <a:off x="877842" y="1783"/>
          <a:ext cx="5803373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Tarımsal Üretim Üzerindeki Etkileri : </a:t>
          </a:r>
          <a:endParaRPr lang="en-US" sz="2200" kern="1200" dirty="0"/>
        </a:p>
      </dsp:txBody>
      <dsp:txXfrm>
        <a:off x="877842" y="1783"/>
        <a:ext cx="5803373" cy="760036"/>
      </dsp:txXfrm>
    </dsp:sp>
    <dsp:sp modelId="{A8101CD0-B8D5-4605-89F0-B9A4998BB69C}">
      <dsp:nvSpPr>
        <dsp:cNvPr id="0" name=""/>
        <dsp:cNvSpPr/>
      </dsp:nvSpPr>
      <dsp:spPr>
        <a:xfrm>
          <a:off x="0" y="951829"/>
          <a:ext cx="6681216" cy="7600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C87DE-AC59-46F3-B1E4-9649AA9C0C9B}">
      <dsp:nvSpPr>
        <dsp:cNvPr id="0" name=""/>
        <dsp:cNvSpPr/>
      </dsp:nvSpPr>
      <dsp:spPr>
        <a:xfrm>
          <a:off x="229911" y="1122837"/>
          <a:ext cx="418020" cy="4180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707E4-BF9C-4DCE-941A-C9C4338C2218}">
      <dsp:nvSpPr>
        <dsp:cNvPr id="0" name=""/>
        <dsp:cNvSpPr/>
      </dsp:nvSpPr>
      <dsp:spPr>
        <a:xfrm>
          <a:off x="877842" y="951829"/>
          <a:ext cx="5803373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Toprak ve Su Kaynaklarını Tüketir</a:t>
          </a:r>
          <a:endParaRPr lang="en-US" sz="2200" kern="1200" dirty="0"/>
        </a:p>
      </dsp:txBody>
      <dsp:txXfrm>
        <a:off x="877842" y="951829"/>
        <a:ext cx="5803373" cy="760036"/>
      </dsp:txXfrm>
    </dsp:sp>
    <dsp:sp modelId="{D4482316-9913-419E-BCB5-A89DD5F7CB2A}">
      <dsp:nvSpPr>
        <dsp:cNvPr id="0" name=""/>
        <dsp:cNvSpPr/>
      </dsp:nvSpPr>
      <dsp:spPr>
        <a:xfrm>
          <a:off x="0" y="1901874"/>
          <a:ext cx="6681216" cy="7600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B6FCDE-8EE8-4AF9-98DC-1AF06B95EF2C}">
      <dsp:nvSpPr>
        <dsp:cNvPr id="0" name=""/>
        <dsp:cNvSpPr/>
      </dsp:nvSpPr>
      <dsp:spPr>
        <a:xfrm>
          <a:off x="229911" y="2072883"/>
          <a:ext cx="418020" cy="4180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82451-CFDE-4CBF-BDCB-13946E35C28B}">
      <dsp:nvSpPr>
        <dsp:cNvPr id="0" name=""/>
        <dsp:cNvSpPr/>
      </dsp:nvSpPr>
      <dsp:spPr>
        <a:xfrm>
          <a:off x="877842" y="1901874"/>
          <a:ext cx="5803373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Zararlılar ve Hastalıkları Arttır</a:t>
          </a:r>
          <a:endParaRPr lang="en-US" sz="2200" kern="1200" dirty="0"/>
        </a:p>
      </dsp:txBody>
      <dsp:txXfrm>
        <a:off x="877842" y="1901874"/>
        <a:ext cx="5803373" cy="760036"/>
      </dsp:txXfrm>
    </dsp:sp>
    <dsp:sp modelId="{68CD42DB-7A0C-4D40-9EFE-707BE0D3447B}">
      <dsp:nvSpPr>
        <dsp:cNvPr id="0" name=""/>
        <dsp:cNvSpPr/>
      </dsp:nvSpPr>
      <dsp:spPr>
        <a:xfrm>
          <a:off x="0" y="2851920"/>
          <a:ext cx="6681216" cy="7600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DF3C15-A1CE-4AEB-AAAE-6A12ED81F7FF}">
      <dsp:nvSpPr>
        <dsp:cNvPr id="0" name=""/>
        <dsp:cNvSpPr/>
      </dsp:nvSpPr>
      <dsp:spPr>
        <a:xfrm>
          <a:off x="229911" y="3022928"/>
          <a:ext cx="418020" cy="4180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917258-CCB1-4317-BB54-5B1B646D3A3C}">
      <dsp:nvSpPr>
        <dsp:cNvPr id="0" name=""/>
        <dsp:cNvSpPr/>
      </dsp:nvSpPr>
      <dsp:spPr>
        <a:xfrm>
          <a:off x="877842" y="2851920"/>
          <a:ext cx="5803373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Gıda Fiyatlarını Arttırır ve Erişilebilirliği Düşürür </a:t>
          </a:r>
          <a:endParaRPr lang="en-US" sz="2200" kern="1200" dirty="0"/>
        </a:p>
      </dsp:txBody>
      <dsp:txXfrm>
        <a:off x="877842" y="2851920"/>
        <a:ext cx="5803373" cy="760036"/>
      </dsp:txXfrm>
    </dsp:sp>
    <dsp:sp modelId="{4F20ED91-3034-4983-9EE7-0BFEB731F5A9}">
      <dsp:nvSpPr>
        <dsp:cNvPr id="0" name=""/>
        <dsp:cNvSpPr/>
      </dsp:nvSpPr>
      <dsp:spPr>
        <a:xfrm>
          <a:off x="0" y="3801966"/>
          <a:ext cx="6681216" cy="7600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14FE8-804F-428C-8EA0-7CD175C80F58}">
      <dsp:nvSpPr>
        <dsp:cNvPr id="0" name=""/>
        <dsp:cNvSpPr/>
      </dsp:nvSpPr>
      <dsp:spPr>
        <a:xfrm>
          <a:off x="229911" y="3972974"/>
          <a:ext cx="418020" cy="41802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43096E-9DD6-4ABB-8F07-8516093C23A4}">
      <dsp:nvSpPr>
        <dsp:cNvPr id="0" name=""/>
        <dsp:cNvSpPr/>
      </dsp:nvSpPr>
      <dsp:spPr>
        <a:xfrm>
          <a:off x="877842" y="3801966"/>
          <a:ext cx="5803373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Dolaylı Yoldan Besinlerin Değerini Düşürür</a:t>
          </a:r>
          <a:endParaRPr lang="en-US" sz="2200" kern="1200" dirty="0"/>
        </a:p>
      </dsp:txBody>
      <dsp:txXfrm>
        <a:off x="877842" y="3801966"/>
        <a:ext cx="5803373" cy="760036"/>
      </dsp:txXfrm>
    </dsp:sp>
    <dsp:sp modelId="{28E1AC63-6F30-451B-8F84-8EB677376EC8}">
      <dsp:nvSpPr>
        <dsp:cNvPr id="0" name=""/>
        <dsp:cNvSpPr/>
      </dsp:nvSpPr>
      <dsp:spPr>
        <a:xfrm>
          <a:off x="0" y="4753795"/>
          <a:ext cx="6681216" cy="7600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2F280-7698-4D07-A05D-019820C07473}">
      <dsp:nvSpPr>
        <dsp:cNvPr id="0" name=""/>
        <dsp:cNvSpPr/>
      </dsp:nvSpPr>
      <dsp:spPr>
        <a:xfrm>
          <a:off x="229911" y="4923020"/>
          <a:ext cx="418020" cy="41802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12D405-05F0-4E82-9F07-F3E9DA856B91}">
      <dsp:nvSpPr>
        <dsp:cNvPr id="0" name=""/>
        <dsp:cNvSpPr/>
      </dsp:nvSpPr>
      <dsp:spPr>
        <a:xfrm>
          <a:off x="877842" y="4752011"/>
          <a:ext cx="5803373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Gıda Güvenliğinin Dört Boyutu Şunlardır </a:t>
          </a:r>
          <a:endParaRPr lang="en-US" sz="2200" kern="1200" dirty="0"/>
        </a:p>
      </dsp:txBody>
      <dsp:txXfrm>
        <a:off x="877842" y="4752011"/>
        <a:ext cx="5803373" cy="760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E7F93B-E89A-F806-8B06-A11157B6D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8F65C2A-0BA8-34B2-4072-4B467A7EC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4B2E613-C5D7-CF9B-AA42-EB660327A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9F0BB-73B4-44B7-A782-056253606A68}" type="datetimeFigureOut">
              <a:rPr lang="tr-TR" smtClean="0"/>
              <a:t>23.10.2025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B5C08D2-F335-61E2-CB09-6D050A7F3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7096BBF-C468-E7C2-ABB8-991AFF4A5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8FBCE-D1F2-4E79-BB77-60403261EBED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630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934329-60B7-FB0B-E899-4CAE5835A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151F062-FF76-7A2C-D60A-64990D45F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20F12ED-E10A-B868-A673-943D88D2B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9F0BB-73B4-44B7-A782-056253606A68}" type="datetimeFigureOut">
              <a:rPr lang="tr-TR" smtClean="0"/>
              <a:t>23.10.2025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E5027D-C185-E53D-AF7B-961A5EB24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1AB684-ADF3-5060-C8FD-4E0CB71F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8FBCE-D1F2-4E79-BB77-60403261EBED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409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CCC1C25-D61B-4CF4-2989-5AE6F5668B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97251FB-DF81-B11F-C665-F4F7B4E01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5B98C28-1AB6-675D-5B98-9F78D8543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9F0BB-73B4-44B7-A782-056253606A68}" type="datetimeFigureOut">
              <a:rPr lang="tr-TR" smtClean="0"/>
              <a:t>23.10.2025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77C916F-C5D4-57AC-C144-45DC91301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3A9DEB-2653-46F6-7480-2100D2654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8FBCE-D1F2-4E79-BB77-60403261EBED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549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0A73F0-6091-2F8A-1157-0D54B7784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BC83D75-5DFC-C0DC-BFDE-BC1FA16C5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998DB1F-D004-63E9-63B6-86E0F809C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9F0BB-73B4-44B7-A782-056253606A68}" type="datetimeFigureOut">
              <a:rPr lang="tr-TR" smtClean="0"/>
              <a:t>23.10.2025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532269E-8137-D6D7-F569-1B589C593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85545AF-DEA3-2EF2-869C-C918C097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8FBCE-D1F2-4E79-BB77-60403261EBED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755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422261-1F91-F477-ED1C-E79834FC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50584A1-6717-BCBE-877D-8E694673D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2373346-F729-DDB4-CC1A-FC8C39E28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9F0BB-73B4-44B7-A782-056253606A68}" type="datetimeFigureOut">
              <a:rPr lang="tr-TR" smtClean="0"/>
              <a:t>23.10.2025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9E55FBF-AA2F-155D-6EDB-8D9310777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F651553-4993-CD8F-7D91-77757669C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8FBCE-D1F2-4E79-BB77-60403261EBED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328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A5D092D-9F89-0991-5F51-6E46111E0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4F10754-293F-44AE-2D30-A9248E8BEF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2D98B23-83C7-FB62-1092-145986A93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CE8BD2F-3EF3-7542-B208-46FE72EFC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9F0BB-73B4-44B7-A782-056253606A68}" type="datetimeFigureOut">
              <a:rPr lang="tr-TR" smtClean="0"/>
              <a:t>23.10.2025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8564428-D413-9E3A-4C92-D01AB5346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0041513-A417-1298-80BA-A1B8B78CA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8FBCE-D1F2-4E79-BB77-60403261EBED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35280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A636BC-D4D8-729B-D459-E09B2217F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DDFB577-8088-3000-F867-27F7A2C21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3149EB2-3F17-F31A-363C-394B8A0B7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3A20F28-5C2F-B485-63A9-AA80D6F46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9B7C056-29BE-1262-FD06-BD28C7733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38A96F4-F37F-685F-B6B1-F0F54F7EA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9F0BB-73B4-44B7-A782-056253606A68}" type="datetimeFigureOut">
              <a:rPr lang="tr-TR" smtClean="0"/>
              <a:t>23.10.2025</a:t>
            </a:fld>
            <a:endParaRPr lang="tr-TR" dirty="0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9D0B168-1AF6-AFA7-630E-2F039C002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6FD99FD-8AAE-E40E-2A4B-B61B2EF94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8FBCE-D1F2-4E79-BB77-60403261EBED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434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2DC6D3-0EE3-51EC-F765-F9BF74CEC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47721E4-2AB3-C873-0041-619050198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9F0BB-73B4-44B7-A782-056253606A68}" type="datetimeFigureOut">
              <a:rPr lang="tr-TR" smtClean="0"/>
              <a:t>23.10.2025</a:t>
            </a:fld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8238F54-B4A7-1D27-14BF-23A465855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2FD11CC-7752-D0AF-FB29-564FC6855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8FBCE-D1F2-4E79-BB77-60403261EBED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0211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6F97213-0DFF-C65D-AFB9-AB9A3A555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9F0BB-73B4-44B7-A782-056253606A68}" type="datetimeFigureOut">
              <a:rPr lang="tr-TR" smtClean="0"/>
              <a:t>23.10.2025</a:t>
            </a:fld>
            <a:endParaRPr lang="tr-TR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FDDA862-DB43-C897-53DF-BE6D59F2C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99C7DEF-466C-EAC5-12FD-5F578CD36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8FBCE-D1F2-4E79-BB77-60403261EBED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5294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A7F546-ADFB-FE0D-79F9-587C5FA52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15EEAA0-DB82-DC22-E060-FB3589B0A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471374B-E4CF-267A-14D8-BF0EA8992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69D5F4E-8E2F-75F6-704D-1A71D0A66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9F0BB-73B4-44B7-A782-056253606A68}" type="datetimeFigureOut">
              <a:rPr lang="tr-TR" smtClean="0"/>
              <a:t>23.10.2025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8EFAB92-8A19-C8BA-8985-11B58478C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BDB7285-22A6-8B92-DA5B-603D9F9CC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8FBCE-D1F2-4E79-BB77-60403261EBED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3825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6D4BE0-2AF8-73F2-1BF0-499A6A60F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83CD669-BDDA-4ADD-5E60-85C87E830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3EC27DE-9835-2F15-C51F-6C1B0C0C0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FEAF464-C4F8-E0AC-3212-0E09EA8E6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9F0BB-73B4-44B7-A782-056253606A68}" type="datetimeFigureOut">
              <a:rPr lang="tr-TR" smtClean="0"/>
              <a:t>23.10.2025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F81178E-0244-D028-C956-6F6843C1A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330A87C-77D3-637B-8C6E-E60ED47A2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8FBCE-D1F2-4E79-BB77-60403261EBED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9601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875E415-E078-6389-FDE0-E7182B38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640C37C-307C-0D0D-B5E7-703561C2E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DEFC754-5E80-1BD6-4873-B60DB5C578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79F0BB-73B4-44B7-A782-056253606A68}" type="datetimeFigureOut">
              <a:rPr lang="tr-TR" smtClean="0"/>
              <a:t>23.10.2025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611227F-732C-54FC-9513-386924A97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363AA88-4A21-B50A-112E-97E8AD26D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B8FBCE-D1F2-4E79-BB77-60403261EBED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82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energy%20saving" TargetMode="External"/><Relationship Id="rId2" Type="http://schemas.openxmlformats.org/officeDocument/2006/relationships/image" Target="../media/image20.1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enemenlazim.net/kis-aylarinda-mevsimsel-beslenme-hangi-sebze-ve-meyveler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1183D0F-4681-4007-1DB8-C2FB94D8E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tr-TR" dirty="0"/>
              <a:t>İklim Değişikliği ve Gıda Güvenliği İlişkisi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2518A16-FAE6-0E4F-CA1E-CD0F67B23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tr-TR" dirty="0"/>
              <a:t>Değişen İklim, Değişen Besin Kaynakları</a:t>
            </a:r>
          </a:p>
        </p:txBody>
      </p:sp>
    </p:spTree>
    <p:extLst>
      <p:ext uri="{BB962C8B-B14F-4D97-AF65-F5344CB8AC3E}">
        <p14:creationId xmlns:p14="http://schemas.microsoft.com/office/powerpoint/2010/main" val="91272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78DE504-AB53-B961-32E4-65BB8517A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36720" cy="1600309"/>
          </a:xfrm>
        </p:spPr>
        <p:txBody>
          <a:bodyPr>
            <a:normAutofit/>
          </a:bodyPr>
          <a:lstStyle/>
          <a:p>
            <a:r>
              <a:rPr lang="tr-TR" sz="3700" b="1" dirty="0"/>
              <a:t>Enerji Verimli ve Sürdürülebilir Alışkanlıklar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78BE8FC-5E88-9D3E-E84F-21A2F6B2B0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29198" y="2141537"/>
            <a:ext cx="5393361" cy="4351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457200" marR="0" lvl="0" indent="-4572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tr-TR" altLang="tr-TR" sz="2200" b="1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Buzdolabı ve derin dondurucu düzenine dikkat et</a:t>
            </a:r>
            <a:r>
              <a:rPr kumimoji="0" lang="tr-TR" altLang="tr-TR" sz="22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, fazla enerji tüketimini önle.</a:t>
            </a:r>
          </a:p>
          <a:p>
            <a:pPr marL="457200" marR="0" lvl="0" indent="-4572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endParaRPr kumimoji="0" lang="tr-TR" altLang="tr-TR" sz="2200" b="0" i="0" u="none" strike="noStrike" cap="none" normalizeH="0" baseline="0" dirty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457200" marR="0" lvl="0" indent="-4572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tr-TR" altLang="tr-TR" sz="2200" b="1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Evde yemek pişirmek</a:t>
            </a:r>
            <a:r>
              <a:rPr kumimoji="0" lang="tr-TR" altLang="tr-TR" sz="22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, hazır gıda ve paketli ürün tüketimini azaltarak karbon ayak izini düşürür.</a:t>
            </a:r>
          </a:p>
          <a:p>
            <a:pPr marL="457200" marR="0" lvl="0" indent="-4572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endParaRPr kumimoji="0" lang="tr-TR" altLang="tr-TR" sz="2200" b="0" i="0" u="none" strike="noStrike" cap="none" normalizeH="0" baseline="0" dirty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457200" marR="0" lvl="0" indent="-4572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tr-TR" altLang="tr-TR" sz="2200" b="1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Cam, kağıt, metal ve plastik ambalajları</a:t>
            </a:r>
            <a:r>
              <a:rPr kumimoji="0" lang="tr-TR" altLang="tr-TR" sz="22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geri dönüştür.</a:t>
            </a:r>
          </a:p>
        </p:txBody>
      </p:sp>
      <p:pic>
        <p:nvPicPr>
          <p:cNvPr id="9" name="Resim 8" descr="tasar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B27C7ADD-DDA3-68FE-9A02-6E1194B57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" b="3"/>
          <a:stretch>
            <a:fillRect/>
          </a:stretch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6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576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0782" y="1539433"/>
            <a:ext cx="3690434" cy="10464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endParaRPr dirty="0"/>
          </a:p>
          <a:p>
            <a:pPr algn="ctr">
              <a:defRPr sz="4400" b="1">
                <a:solidFill>
                  <a:srgbClr val="222222"/>
                </a:solidFill>
                <a:latin typeface="Montserrat"/>
              </a:defRPr>
            </a:pPr>
            <a:r>
              <a:rPr sz="4400" dirty="0"/>
              <a:t>Teşekkürler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41793" y="2659559"/>
            <a:ext cx="730841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endParaRPr dirty="0"/>
          </a:p>
          <a:p>
            <a:pPr algn="ctr">
              <a:defRPr sz="2600" i="1">
                <a:solidFill>
                  <a:srgbClr val="37642D"/>
                </a:solidFill>
                <a:latin typeface="Open Sans"/>
              </a:defRPr>
            </a:pPr>
            <a:r>
              <a:rPr sz="2600" dirty="0"/>
              <a:t>“Geleceğin gıdası, bugünkü seçimlerimizde gizli.”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4256" y="4333682"/>
            <a:ext cx="11083483" cy="9848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endParaRPr dirty="0"/>
          </a:p>
          <a:p>
            <a:pPr algn="ctr">
              <a:defRPr sz="2000">
                <a:solidFill>
                  <a:srgbClr val="3C3C3C"/>
                </a:solidFill>
                <a:latin typeface="Open Sans"/>
              </a:defRPr>
            </a:pPr>
            <a:r>
              <a:rPr sz="2000" dirty="0"/>
              <a:t>İklim değişikliğiyle mücadele ve gıda güvenliğini sağlamak, hepimizin ortak sorumluluğudur.</a:t>
            </a:r>
            <a:br>
              <a:rPr sz="2000" dirty="0"/>
            </a:br>
            <a:r>
              <a:rPr sz="2000" dirty="0"/>
              <a:t>Küçük bir farkındalık bile büyük bir değişimin başlangıcı olabilir.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1390AAB-A571-ACD9-8158-86BB2A441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56" y="365125"/>
            <a:ext cx="5483461" cy="1807305"/>
          </a:xfrm>
        </p:spPr>
        <p:txBody>
          <a:bodyPr>
            <a:normAutofit/>
          </a:bodyPr>
          <a:lstStyle/>
          <a:p>
            <a:r>
              <a:rPr lang="tr-TR" dirty="0"/>
              <a:t>İklim Değişikliği Nedir 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D9F432-8BF4-F084-8406-A416E14F7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996543" cy="3843666"/>
          </a:xfrm>
        </p:spPr>
        <p:txBody>
          <a:bodyPr>
            <a:normAutofit/>
          </a:bodyPr>
          <a:lstStyle/>
          <a:p>
            <a:r>
              <a:rPr lang="tr-TR" sz="2400" b="1" dirty="0"/>
              <a:t>Temel Tanım:</a:t>
            </a:r>
          </a:p>
          <a:p>
            <a:pPr marL="0" indent="0">
              <a:buNone/>
            </a:pPr>
            <a:r>
              <a:rPr lang="tr-TR" sz="2400" dirty="0"/>
              <a:t>İklim değişikliği, </a:t>
            </a:r>
            <a:r>
              <a:rPr lang="tr-TR" sz="2400" b="1" dirty="0"/>
              <a:t>doğal süreçler veya insan faaliyetleri sonucunda atmosferdeki sera gazı miktarının artmasıyla, sıcaklık, yağış ve diğer iklim öğelerinde uzun süreli değişimlerin yaşanmasıdır.</a:t>
            </a:r>
            <a:br>
              <a:rPr lang="tr-TR" sz="2400" dirty="0"/>
            </a:br>
            <a:r>
              <a:rPr lang="tr-TR" sz="2400" dirty="0"/>
              <a:t>Bu değişimler onlarca yıl veya daha uzun dönemlerde ortaya çıkar ve dünyanın iklim sisteminde kalıcı etkiler yaratır.</a:t>
            </a:r>
            <a:endParaRPr lang="tr-TR" sz="2000" dirty="0"/>
          </a:p>
        </p:txBody>
      </p:sp>
      <p:pic>
        <p:nvPicPr>
          <p:cNvPr id="9" name="Resim 8" descr="metin, ağaç, bulut, resi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9E0196B-DB9B-C07A-4EB8-6979F8EF3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" r="8709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A71B5CED-E319-498F-3F9B-6DF9ACABC9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6317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A63EBE-7A58-0129-3820-FDF91E12D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İklim Değişikliği Neden Önemlidir ?</a:t>
            </a: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C2BE0D46-1447-47F6-CB39-FA1DDCD52D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847925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2020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D3FA97E-6C4F-EC7F-CE72-0C90D1D4B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22" y="1444290"/>
            <a:ext cx="3640667" cy="3969420"/>
          </a:xfrm>
        </p:spPr>
        <p:txBody>
          <a:bodyPr anchor="t">
            <a:normAutofit/>
          </a:bodyPr>
          <a:lstStyle/>
          <a:p>
            <a:r>
              <a:rPr lang="tr-TR" sz="5400" dirty="0">
                <a:solidFill>
                  <a:srgbClr val="FFFFFF"/>
                </a:solidFill>
              </a:rPr>
              <a:t>İklim Değişikliğine </a:t>
            </a:r>
            <a:br>
              <a:rPr lang="tr-TR" sz="5400" dirty="0">
                <a:solidFill>
                  <a:srgbClr val="FFFFFF"/>
                </a:solidFill>
              </a:rPr>
            </a:br>
            <a:r>
              <a:rPr lang="tr-TR" sz="5400" dirty="0">
                <a:solidFill>
                  <a:srgbClr val="FFFFFF"/>
                </a:solidFill>
              </a:rPr>
              <a:t>Ne </a:t>
            </a:r>
            <a:br>
              <a:rPr lang="tr-TR" sz="5400" dirty="0">
                <a:solidFill>
                  <a:srgbClr val="FFFFFF"/>
                </a:solidFill>
              </a:rPr>
            </a:br>
            <a:r>
              <a:rPr lang="tr-TR" sz="5400" dirty="0">
                <a:solidFill>
                  <a:srgbClr val="FFFFFF"/>
                </a:solidFill>
              </a:rPr>
              <a:t>Sebep </a:t>
            </a:r>
            <a:br>
              <a:rPr lang="tr-TR" sz="5400" dirty="0">
                <a:solidFill>
                  <a:srgbClr val="FFFFFF"/>
                </a:solidFill>
              </a:rPr>
            </a:br>
            <a:r>
              <a:rPr lang="tr-TR" sz="5400" dirty="0">
                <a:solidFill>
                  <a:srgbClr val="FFFFFF"/>
                </a:solidFill>
              </a:rPr>
              <a:t>Olur 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8C9551-3D68-0021-BAAD-BD87FD001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/>
              <a:t>Doğal Nedenler</a:t>
            </a:r>
          </a:p>
          <a:p>
            <a:pPr marL="0" indent="0">
              <a:buNone/>
            </a:pPr>
            <a:endParaRPr lang="tr-TR" sz="2400" b="1" dirty="0"/>
          </a:p>
          <a:p>
            <a:pPr marL="0" indent="0">
              <a:lnSpc>
                <a:spcPct val="100000"/>
              </a:lnSpc>
              <a:buNone/>
            </a:pPr>
            <a:r>
              <a:rPr lang="tr-TR" sz="2200" dirty="0"/>
              <a:t>Güneş Aktivitesindeki Değişiklikler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2200" dirty="0"/>
              <a:t>Volkanik Patlamalar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2200" dirty="0"/>
              <a:t>Okyanus Akıntıları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2200" dirty="0"/>
              <a:t>Dünya’nın Yörüngesi ve Eksen Eğikliği</a:t>
            </a:r>
          </a:p>
          <a:p>
            <a:endParaRPr lang="tr-TR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1291AEE-AC78-471A-2F04-5FAD996E7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400" b="1" dirty="0"/>
              <a:t>İnsan Kaynaklı Nedenler</a:t>
            </a:r>
          </a:p>
          <a:p>
            <a:pPr marL="0" indent="0">
              <a:buNone/>
            </a:pPr>
            <a:r>
              <a:rPr lang="tr-TR" sz="2200" dirty="0"/>
              <a:t>Fosil Yakıt Kullanımı</a:t>
            </a:r>
          </a:p>
          <a:p>
            <a:pPr marL="0" indent="0">
              <a:buNone/>
            </a:pPr>
            <a:r>
              <a:rPr lang="tr-TR" sz="2200" dirty="0"/>
              <a:t>Ormansızlaşma</a:t>
            </a:r>
          </a:p>
          <a:p>
            <a:pPr marL="0" indent="0">
              <a:buNone/>
            </a:pPr>
            <a:r>
              <a:rPr lang="tr-TR" sz="2200" dirty="0"/>
              <a:t>Tarım Faaliyetleri</a:t>
            </a:r>
          </a:p>
          <a:p>
            <a:pPr marL="0" indent="0">
              <a:buNone/>
            </a:pPr>
            <a:r>
              <a:rPr lang="tr-TR" sz="2200" dirty="0"/>
              <a:t>Sanayi Üretimi</a:t>
            </a:r>
          </a:p>
          <a:p>
            <a:pPr marL="0" indent="0">
              <a:buNone/>
            </a:pPr>
            <a:r>
              <a:rPr lang="tr-TR" sz="2200" dirty="0"/>
              <a:t>Ulaşım</a:t>
            </a:r>
          </a:p>
          <a:p>
            <a:pPr marL="0" indent="0">
              <a:buNone/>
            </a:pPr>
            <a:r>
              <a:rPr lang="tr-TR" sz="2200" dirty="0"/>
              <a:t>Atık Yönetimi</a:t>
            </a: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052732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D286351-A4AA-6709-6E02-B4466E02E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tr-TR" sz="4000" dirty="0"/>
              <a:t>İklim Değişikliği ve Gıda Güvenliği İlişkisi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C3037FE7-C3BC-B5FC-9E21-B0B2755295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739114"/>
              </p:ext>
            </p:extLst>
          </p:nvPr>
        </p:nvGraphicFramePr>
        <p:xfrm>
          <a:off x="5205984" y="676656"/>
          <a:ext cx="6681216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3952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2070828-E616-4355-9C8A-A1065032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5161C6-1218-4EAF-A9E9-A319CFD76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47" y="1905000"/>
            <a:ext cx="4536800" cy="3141047"/>
          </a:xfrm>
          <a:custGeom>
            <a:avLst/>
            <a:gdLst>
              <a:gd name="connsiteX0" fmla="*/ 3362388 w 6230568"/>
              <a:gd name="connsiteY0" fmla="*/ 861 h 4239440"/>
              <a:gd name="connsiteX1" fmla="*/ 4026621 w 6230568"/>
              <a:gd name="connsiteY1" fmla="*/ 15392 h 4239440"/>
              <a:gd name="connsiteX2" fmla="*/ 5114556 w 6230568"/>
              <a:gd name="connsiteY2" fmla="*/ 34130 h 4239440"/>
              <a:gd name="connsiteX3" fmla="*/ 5776495 w 6230568"/>
              <a:gd name="connsiteY3" fmla="*/ 112905 h 4239440"/>
              <a:gd name="connsiteX4" fmla="*/ 5862918 w 6230568"/>
              <a:gd name="connsiteY4" fmla="*/ 141585 h 4239440"/>
              <a:gd name="connsiteX5" fmla="*/ 5840738 w 6230568"/>
              <a:gd name="connsiteY5" fmla="*/ 200475 h 4239440"/>
              <a:gd name="connsiteX6" fmla="*/ 5691219 w 6230568"/>
              <a:gd name="connsiteY6" fmla="*/ 216153 h 4239440"/>
              <a:gd name="connsiteX7" fmla="*/ 5773053 w 6230568"/>
              <a:gd name="connsiteY7" fmla="*/ 260130 h 4239440"/>
              <a:gd name="connsiteX8" fmla="*/ 5593324 w 6230568"/>
              <a:gd name="connsiteY8" fmla="*/ 293781 h 4239440"/>
              <a:gd name="connsiteX9" fmla="*/ 5617033 w 6230568"/>
              <a:gd name="connsiteY9" fmla="*/ 317108 h 4239440"/>
              <a:gd name="connsiteX10" fmla="*/ 5641124 w 6230568"/>
              <a:gd name="connsiteY10" fmla="*/ 339287 h 4239440"/>
              <a:gd name="connsiteX11" fmla="*/ 5299256 w 6230568"/>
              <a:gd name="connsiteY11" fmla="*/ 396265 h 4239440"/>
              <a:gd name="connsiteX12" fmla="*/ 5703073 w 6230568"/>
              <a:gd name="connsiteY12" fmla="*/ 500661 h 4239440"/>
              <a:gd name="connsiteX13" fmla="*/ 5629652 w 6230568"/>
              <a:gd name="connsiteY13" fmla="*/ 556874 h 4239440"/>
              <a:gd name="connsiteX14" fmla="*/ 5862918 w 6230568"/>
              <a:gd name="connsiteY14" fmla="*/ 645591 h 4239440"/>
              <a:gd name="connsiteX15" fmla="*/ 6052207 w 6230568"/>
              <a:gd name="connsiteY15" fmla="*/ 756106 h 4239440"/>
              <a:gd name="connsiteX16" fmla="*/ 6158515 w 6230568"/>
              <a:gd name="connsiteY16" fmla="*/ 901419 h 4239440"/>
              <a:gd name="connsiteX17" fmla="*/ 6195990 w 6230568"/>
              <a:gd name="connsiteY17" fmla="*/ 966427 h 4239440"/>
              <a:gd name="connsiteX18" fmla="*/ 6229642 w 6230568"/>
              <a:gd name="connsiteY18" fmla="*/ 1034878 h 4239440"/>
              <a:gd name="connsiteX19" fmla="*/ 6171516 w 6230568"/>
              <a:gd name="connsiteY19" fmla="*/ 1102946 h 4239440"/>
              <a:gd name="connsiteX20" fmla="*/ 6133659 w 6230568"/>
              <a:gd name="connsiteY20" fmla="*/ 1185545 h 4239440"/>
              <a:gd name="connsiteX21" fmla="*/ 6168458 w 6230568"/>
              <a:gd name="connsiteY21" fmla="*/ 1234110 h 4239440"/>
              <a:gd name="connsiteX22" fmla="*/ 6169222 w 6230568"/>
              <a:gd name="connsiteY22" fmla="*/ 1342712 h 4239440"/>
              <a:gd name="connsiteX23" fmla="*/ 6145131 w 6230568"/>
              <a:gd name="connsiteY23" fmla="*/ 1393954 h 4239440"/>
              <a:gd name="connsiteX24" fmla="*/ 6071709 w 6230568"/>
              <a:gd name="connsiteY24" fmla="*/ 1505233 h 4239440"/>
              <a:gd name="connsiteX25" fmla="*/ 6009378 w 6230568"/>
              <a:gd name="connsiteY25" fmla="*/ 1530089 h 4239440"/>
              <a:gd name="connsiteX26" fmla="*/ 6015879 w 6230568"/>
              <a:gd name="connsiteY26" fmla="*/ 1979030 h 4239440"/>
              <a:gd name="connsiteX27" fmla="*/ 6061385 w 6230568"/>
              <a:gd name="connsiteY27" fmla="*/ 2196234 h 4239440"/>
              <a:gd name="connsiteX28" fmla="*/ 6029263 w 6230568"/>
              <a:gd name="connsiteY28" fmla="*/ 2440972 h 4239440"/>
              <a:gd name="connsiteX29" fmla="*/ 6135571 w 6230568"/>
              <a:gd name="connsiteY29" fmla="*/ 2621848 h 4239440"/>
              <a:gd name="connsiteX30" fmla="*/ 6091594 w 6230568"/>
              <a:gd name="connsiteY30" fmla="*/ 2691446 h 4239440"/>
              <a:gd name="connsiteX31" fmla="*/ 6215493 w 6230568"/>
              <a:gd name="connsiteY31" fmla="*/ 2769456 h 4239440"/>
              <a:gd name="connsiteX32" fmla="*/ 6100389 w 6230568"/>
              <a:gd name="connsiteY32" fmla="*/ 2880352 h 4239440"/>
              <a:gd name="connsiteX33" fmla="*/ 5909953 w 6230568"/>
              <a:gd name="connsiteY33" fmla="*/ 3053963 h 4239440"/>
              <a:gd name="connsiteX34" fmla="*/ 5741696 w 6230568"/>
              <a:gd name="connsiteY34" fmla="*/ 3798118 h 4239440"/>
              <a:gd name="connsiteX35" fmla="*/ 5493899 w 6230568"/>
              <a:gd name="connsiteY35" fmla="*/ 4026795 h 4239440"/>
              <a:gd name="connsiteX36" fmla="*/ 3773471 w 6230568"/>
              <a:gd name="connsiteY36" fmla="*/ 4239028 h 4239440"/>
              <a:gd name="connsiteX37" fmla="*/ 2569285 w 6230568"/>
              <a:gd name="connsiteY37" fmla="*/ 4103275 h 4239440"/>
              <a:gd name="connsiteX38" fmla="*/ 2693948 w 6230568"/>
              <a:gd name="connsiteY38" fmla="*/ 4061593 h 4239440"/>
              <a:gd name="connsiteX39" fmla="*/ 2588788 w 6230568"/>
              <a:gd name="connsiteY39" fmla="*/ 4062358 h 4239440"/>
              <a:gd name="connsiteX40" fmla="*/ 2300073 w 6230568"/>
              <a:gd name="connsiteY40" fmla="*/ 4008822 h 4239440"/>
              <a:gd name="connsiteX41" fmla="*/ 1508500 w 6230568"/>
              <a:gd name="connsiteY41" fmla="*/ 3798118 h 4239440"/>
              <a:gd name="connsiteX42" fmla="*/ 1061089 w 6230568"/>
              <a:gd name="connsiteY42" fmla="*/ 3697546 h 4239440"/>
              <a:gd name="connsiteX43" fmla="*/ 939102 w 6230568"/>
              <a:gd name="connsiteY43" fmla="*/ 3648216 h 4239440"/>
              <a:gd name="connsiteX44" fmla="*/ 1243495 w 6230568"/>
              <a:gd name="connsiteY44" fmla="*/ 3624890 h 4239440"/>
              <a:gd name="connsiteX45" fmla="*/ 1083651 w 6230568"/>
              <a:gd name="connsiteY45" fmla="*/ 3595827 h 4239440"/>
              <a:gd name="connsiteX46" fmla="*/ 966636 w 6230568"/>
              <a:gd name="connsiteY46" fmla="*/ 3605770 h 4239440"/>
              <a:gd name="connsiteX47" fmla="*/ 885566 w 6230568"/>
              <a:gd name="connsiteY47" fmla="*/ 3609976 h 4239440"/>
              <a:gd name="connsiteX48" fmla="*/ 641976 w 6230568"/>
              <a:gd name="connsiteY48" fmla="*/ 3567912 h 4239440"/>
              <a:gd name="connsiteX49" fmla="*/ 399533 w 6230568"/>
              <a:gd name="connsiteY49" fmla="*/ 3583590 h 4239440"/>
              <a:gd name="connsiteX50" fmla="*/ 409093 w 6230568"/>
              <a:gd name="connsiteY50" fmla="*/ 3548792 h 4239440"/>
              <a:gd name="connsiteX51" fmla="*/ 792642 w 6230568"/>
              <a:gd name="connsiteY51" fmla="*/ 3417628 h 4239440"/>
              <a:gd name="connsiteX52" fmla="*/ 771610 w 6230568"/>
              <a:gd name="connsiteY52" fmla="*/ 3345736 h 4239440"/>
              <a:gd name="connsiteX53" fmla="*/ 945986 w 6230568"/>
              <a:gd name="connsiteY53" fmla="*/ 3317056 h 4239440"/>
              <a:gd name="connsiteX54" fmla="*/ 892449 w 6230568"/>
              <a:gd name="connsiteY54" fmla="*/ 3285316 h 4239440"/>
              <a:gd name="connsiteX55" fmla="*/ 949045 w 6230568"/>
              <a:gd name="connsiteY55" fmla="*/ 3262755 h 4239440"/>
              <a:gd name="connsiteX56" fmla="*/ 1252673 w 6230568"/>
              <a:gd name="connsiteY56" fmla="*/ 3200041 h 4239440"/>
              <a:gd name="connsiteX57" fmla="*/ 388825 w 6230568"/>
              <a:gd name="connsiteY57" fmla="*/ 3176714 h 4239440"/>
              <a:gd name="connsiteX58" fmla="*/ 127644 w 6230568"/>
              <a:gd name="connsiteY58" fmla="*/ 3111323 h 4239440"/>
              <a:gd name="connsiteX59" fmla="*/ 437008 w 6230568"/>
              <a:gd name="connsiteY59" fmla="*/ 2921652 h 4239440"/>
              <a:gd name="connsiteX60" fmla="*/ 601441 w 6230568"/>
              <a:gd name="connsiteY60" fmla="*/ 2840965 h 4239440"/>
              <a:gd name="connsiteX61" fmla="*/ 330700 w 6230568"/>
              <a:gd name="connsiteY61" fmla="*/ 2859320 h 4239440"/>
              <a:gd name="connsiteX62" fmla="*/ 534521 w 6230568"/>
              <a:gd name="connsiteY62" fmla="*/ 2720126 h 4239440"/>
              <a:gd name="connsiteX63" fmla="*/ 492839 w 6230568"/>
              <a:gd name="connsiteY63" fmla="*/ 2694505 h 4239440"/>
              <a:gd name="connsiteX64" fmla="*/ 416358 w 6230568"/>
              <a:gd name="connsiteY64" fmla="*/ 2677297 h 4239440"/>
              <a:gd name="connsiteX65" fmla="*/ 761285 w 6230568"/>
              <a:gd name="connsiteY65" fmla="*/ 2589726 h 4239440"/>
              <a:gd name="connsiteX66" fmla="*/ 664920 w 6230568"/>
              <a:gd name="connsiteY66" fmla="*/ 2466593 h 4239440"/>
              <a:gd name="connsiteX67" fmla="*/ 740253 w 6230568"/>
              <a:gd name="connsiteY67" fmla="*/ 2438677 h 4239440"/>
              <a:gd name="connsiteX68" fmla="*/ 650006 w 6230568"/>
              <a:gd name="connsiteY68" fmla="*/ 2435236 h 4239440"/>
              <a:gd name="connsiteX69" fmla="*/ 578879 w 6230568"/>
              <a:gd name="connsiteY69" fmla="*/ 2435618 h 4239440"/>
              <a:gd name="connsiteX70" fmla="*/ 451157 w 6230568"/>
              <a:gd name="connsiteY70" fmla="*/ 2404644 h 4239440"/>
              <a:gd name="connsiteX71" fmla="*/ 2216 w 6230568"/>
              <a:gd name="connsiteY71" fmla="*/ 2456650 h 4239440"/>
              <a:gd name="connsiteX72" fmla="*/ 97052 w 6230568"/>
              <a:gd name="connsiteY72" fmla="*/ 2383611 h 4239440"/>
              <a:gd name="connsiteX73" fmla="*/ 210626 w 6230568"/>
              <a:gd name="connsiteY73" fmla="*/ 2341930 h 4239440"/>
              <a:gd name="connsiteX74" fmla="*/ 57282 w 6230568"/>
              <a:gd name="connsiteY74" fmla="*/ 2319750 h 4239440"/>
              <a:gd name="connsiteX75" fmla="*/ 365499 w 6230568"/>
              <a:gd name="connsiteY75" fmla="*/ 2250153 h 4239440"/>
              <a:gd name="connsiteX76" fmla="*/ 290548 w 6230568"/>
              <a:gd name="connsiteY76" fmla="*/ 2187821 h 4239440"/>
              <a:gd name="connsiteX77" fmla="*/ 482896 w 6230568"/>
              <a:gd name="connsiteY77" fmla="*/ 1906755 h 4239440"/>
              <a:gd name="connsiteX78" fmla="*/ 867211 w 6230568"/>
              <a:gd name="connsiteY78" fmla="*/ 1747294 h 4239440"/>
              <a:gd name="connsiteX79" fmla="*/ 1063766 w 6230568"/>
              <a:gd name="connsiteY79" fmla="*/ 1734674 h 4239440"/>
              <a:gd name="connsiteX80" fmla="*/ 1008701 w 6230568"/>
              <a:gd name="connsiteY80" fmla="*/ 1683432 h 4239440"/>
              <a:gd name="connsiteX81" fmla="*/ 1152865 w 6230568"/>
              <a:gd name="connsiteY81" fmla="*/ 1394719 h 4239440"/>
              <a:gd name="connsiteX82" fmla="*/ 998376 w 6230568"/>
              <a:gd name="connsiteY82" fmla="*/ 1411927 h 4239440"/>
              <a:gd name="connsiteX83" fmla="*/ 206419 w 6230568"/>
              <a:gd name="connsiteY83" fmla="*/ 1424164 h 4239440"/>
              <a:gd name="connsiteX84" fmla="*/ 128027 w 6230568"/>
              <a:gd name="connsiteY84" fmla="*/ 1413074 h 4239440"/>
              <a:gd name="connsiteX85" fmla="*/ 672950 w 6230568"/>
              <a:gd name="connsiteY85" fmla="*/ 1268143 h 4239440"/>
              <a:gd name="connsiteX86" fmla="*/ 457658 w 6230568"/>
              <a:gd name="connsiteY86" fmla="*/ 1229138 h 4239440"/>
              <a:gd name="connsiteX87" fmla="*/ 407945 w 6230568"/>
              <a:gd name="connsiteY87" fmla="*/ 1213459 h 4239440"/>
              <a:gd name="connsiteX88" fmla="*/ 453451 w 6230568"/>
              <a:gd name="connsiteY88" fmla="*/ 1172924 h 4239440"/>
              <a:gd name="connsiteX89" fmla="*/ 568172 w 6230568"/>
              <a:gd name="connsiteY89" fmla="*/ 1132007 h 4239440"/>
              <a:gd name="connsiteX90" fmla="*/ 255367 w 6230568"/>
              <a:gd name="connsiteY90" fmla="*/ 1190898 h 4239440"/>
              <a:gd name="connsiteX91" fmla="*/ 277546 w 6230568"/>
              <a:gd name="connsiteY91" fmla="*/ 1128567 h 4239440"/>
              <a:gd name="connsiteX92" fmla="*/ 246572 w 6230568"/>
              <a:gd name="connsiteY92" fmla="*/ 1072353 h 4239440"/>
              <a:gd name="connsiteX93" fmla="*/ 422859 w 6230568"/>
              <a:gd name="connsiteY93" fmla="*/ 1000078 h 4239440"/>
              <a:gd name="connsiteX94" fmla="*/ 668362 w 6230568"/>
              <a:gd name="connsiteY94" fmla="*/ 858972 h 4239440"/>
              <a:gd name="connsiteX95" fmla="*/ 914629 w 6230568"/>
              <a:gd name="connsiteY95" fmla="*/ 768725 h 4239440"/>
              <a:gd name="connsiteX96" fmla="*/ 1117684 w 6230568"/>
              <a:gd name="connsiteY96" fmla="*/ 688420 h 4239440"/>
              <a:gd name="connsiteX97" fmla="*/ 928778 w 6230568"/>
              <a:gd name="connsiteY97" fmla="*/ 701040 h 4239440"/>
              <a:gd name="connsiteX98" fmla="*/ 1243877 w 6230568"/>
              <a:gd name="connsiteY98" fmla="*/ 574464 h 4239440"/>
              <a:gd name="connsiteX99" fmla="*/ 1291678 w 6230568"/>
              <a:gd name="connsiteY99" fmla="*/ 566434 h 4239440"/>
              <a:gd name="connsiteX100" fmla="*/ 1797596 w 6230568"/>
              <a:gd name="connsiteY100" fmla="*/ 476952 h 4239440"/>
              <a:gd name="connsiteX101" fmla="*/ 1895491 w 6230568"/>
              <a:gd name="connsiteY101" fmla="*/ 432593 h 4239440"/>
              <a:gd name="connsiteX102" fmla="*/ 1782682 w 6230568"/>
              <a:gd name="connsiteY102" fmla="*/ 423033 h 4239440"/>
              <a:gd name="connsiteX103" fmla="*/ 1406781 w 6230568"/>
              <a:gd name="connsiteY103" fmla="*/ 449419 h 4239440"/>
              <a:gd name="connsiteX104" fmla="*/ 1662226 w 6230568"/>
              <a:gd name="connsiteY104" fmla="*/ 393970 h 4239440"/>
              <a:gd name="connsiteX105" fmla="*/ 1383837 w 6230568"/>
              <a:gd name="connsiteY105" fmla="*/ 376762 h 4239440"/>
              <a:gd name="connsiteX106" fmla="*/ 1318063 w 6230568"/>
              <a:gd name="connsiteY106" fmla="*/ 333168 h 4239440"/>
              <a:gd name="connsiteX107" fmla="*/ 1365099 w 6230568"/>
              <a:gd name="connsiteY107" fmla="*/ 290722 h 4239440"/>
              <a:gd name="connsiteX108" fmla="*/ 1536798 w 6230568"/>
              <a:gd name="connsiteY108" fmla="*/ 244069 h 4239440"/>
              <a:gd name="connsiteX109" fmla="*/ 1711938 w 6230568"/>
              <a:gd name="connsiteY109" fmla="*/ 175619 h 4239440"/>
              <a:gd name="connsiteX110" fmla="*/ 2273687 w 6230568"/>
              <a:gd name="connsiteY110" fmla="*/ 78488 h 4239440"/>
              <a:gd name="connsiteX111" fmla="*/ 2646913 w 6230568"/>
              <a:gd name="connsiteY111" fmla="*/ 46749 h 4239440"/>
              <a:gd name="connsiteX112" fmla="*/ 3362388 w 6230568"/>
              <a:gd name="connsiteY112" fmla="*/ 861 h 42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230568" h="4239440">
                <a:moveTo>
                  <a:pt x="3362388" y="861"/>
                </a:moveTo>
                <a:cubicBezTo>
                  <a:pt x="3584946" y="-3346"/>
                  <a:pt x="3805210" y="8891"/>
                  <a:pt x="4026621" y="15392"/>
                </a:cubicBezTo>
                <a:cubicBezTo>
                  <a:pt x="4388374" y="26482"/>
                  <a:pt x="4752039" y="26099"/>
                  <a:pt x="5114556" y="34130"/>
                </a:cubicBezTo>
                <a:cubicBezTo>
                  <a:pt x="5340556" y="39101"/>
                  <a:pt x="5563879" y="57074"/>
                  <a:pt x="5776495" y="112905"/>
                </a:cubicBezTo>
                <a:cubicBezTo>
                  <a:pt x="5806322" y="120935"/>
                  <a:pt x="5839973" y="122465"/>
                  <a:pt x="5862918" y="141585"/>
                </a:cubicBezTo>
                <a:cubicBezTo>
                  <a:pt x="5888539" y="162999"/>
                  <a:pt x="5878214" y="194356"/>
                  <a:pt x="5840738" y="200475"/>
                </a:cubicBezTo>
                <a:cubicBezTo>
                  <a:pt x="5792938" y="208505"/>
                  <a:pt x="5743991" y="210800"/>
                  <a:pt x="5691219" y="216153"/>
                </a:cubicBezTo>
                <a:cubicBezTo>
                  <a:pt x="5711486" y="245598"/>
                  <a:pt x="5760434" y="223419"/>
                  <a:pt x="5773053" y="260130"/>
                </a:cubicBezTo>
                <a:cubicBezTo>
                  <a:pt x="5716458" y="285368"/>
                  <a:pt x="5648008" y="268925"/>
                  <a:pt x="5593324" y="293781"/>
                </a:cubicBezTo>
                <a:cubicBezTo>
                  <a:pt x="5594854" y="310989"/>
                  <a:pt x="5607090" y="312519"/>
                  <a:pt x="5617033" y="317108"/>
                </a:cubicBezTo>
                <a:cubicBezTo>
                  <a:pt x="5626976" y="321314"/>
                  <a:pt x="5651831" y="315196"/>
                  <a:pt x="5641124" y="339287"/>
                </a:cubicBezTo>
                <a:cubicBezTo>
                  <a:pt x="5527551" y="353818"/>
                  <a:pt x="5418949" y="403148"/>
                  <a:pt x="5299256" y="396265"/>
                </a:cubicBezTo>
                <a:cubicBezTo>
                  <a:pt x="5447247" y="409649"/>
                  <a:pt x="5572292" y="464333"/>
                  <a:pt x="5703073" y="500661"/>
                </a:cubicBezTo>
                <a:cubicBezTo>
                  <a:pt x="5697720" y="543490"/>
                  <a:pt x="5644949" y="526282"/>
                  <a:pt x="5629652" y="556874"/>
                </a:cubicBezTo>
                <a:cubicBezTo>
                  <a:pt x="5713398" y="578288"/>
                  <a:pt x="5793703" y="603527"/>
                  <a:pt x="5862918" y="645591"/>
                </a:cubicBezTo>
                <a:cubicBezTo>
                  <a:pt x="5925250" y="683449"/>
                  <a:pt x="5984521" y="725131"/>
                  <a:pt x="6052207" y="756106"/>
                </a:cubicBezTo>
                <a:cubicBezTo>
                  <a:pt x="6123334" y="788611"/>
                  <a:pt x="6166545" y="830293"/>
                  <a:pt x="6158515" y="901419"/>
                </a:cubicBezTo>
                <a:cubicBezTo>
                  <a:pt x="6155073" y="930482"/>
                  <a:pt x="6164251" y="954955"/>
                  <a:pt x="6195990" y="966427"/>
                </a:cubicBezTo>
                <a:cubicBezTo>
                  <a:pt x="6235378" y="980576"/>
                  <a:pt x="6231172" y="1001990"/>
                  <a:pt x="6229642" y="1034878"/>
                </a:cubicBezTo>
                <a:cubicBezTo>
                  <a:pt x="6227347" y="1074265"/>
                  <a:pt x="6207080" y="1089562"/>
                  <a:pt x="6171516" y="1102946"/>
                </a:cubicBezTo>
                <a:cubicBezTo>
                  <a:pt x="6120657" y="1121682"/>
                  <a:pt x="6120274" y="1150745"/>
                  <a:pt x="6133659" y="1185545"/>
                </a:cubicBezTo>
                <a:cubicBezTo>
                  <a:pt x="6140925" y="1204664"/>
                  <a:pt x="6152014" y="1219961"/>
                  <a:pt x="6168458" y="1234110"/>
                </a:cubicBezTo>
                <a:cubicBezTo>
                  <a:pt x="6225435" y="1283439"/>
                  <a:pt x="6225053" y="1284204"/>
                  <a:pt x="6169222" y="1342712"/>
                </a:cubicBezTo>
                <a:cubicBezTo>
                  <a:pt x="6154308" y="1358390"/>
                  <a:pt x="6138247" y="1368715"/>
                  <a:pt x="6145131" y="1393954"/>
                </a:cubicBezTo>
                <a:cubicBezTo>
                  <a:pt x="6168458" y="1477700"/>
                  <a:pt x="6165398" y="1477700"/>
                  <a:pt x="6071709" y="1505233"/>
                </a:cubicBezTo>
                <a:cubicBezTo>
                  <a:pt x="6050295" y="1511734"/>
                  <a:pt x="6021615" y="1505998"/>
                  <a:pt x="6009378" y="1530089"/>
                </a:cubicBezTo>
                <a:cubicBezTo>
                  <a:pt x="6017026" y="1547680"/>
                  <a:pt x="5999053" y="1972146"/>
                  <a:pt x="6015879" y="1979030"/>
                </a:cubicBezTo>
                <a:cubicBezTo>
                  <a:pt x="6147425" y="2032948"/>
                  <a:pt x="6163868" y="2096427"/>
                  <a:pt x="6061385" y="2196234"/>
                </a:cubicBezTo>
                <a:cubicBezTo>
                  <a:pt x="5992552" y="2263155"/>
                  <a:pt x="6000582" y="2372522"/>
                  <a:pt x="6029263" y="2440972"/>
                </a:cubicBezTo>
                <a:cubicBezTo>
                  <a:pt x="6137482" y="2471182"/>
                  <a:pt x="6113774" y="2551486"/>
                  <a:pt x="6135571" y="2621848"/>
                </a:cubicBezTo>
                <a:cubicBezTo>
                  <a:pt x="6151632" y="2674620"/>
                  <a:pt x="6088535" y="2667354"/>
                  <a:pt x="6091594" y="2691446"/>
                </a:cubicBezTo>
                <a:cubicBezTo>
                  <a:pt x="6131364" y="2720508"/>
                  <a:pt x="6184518" y="2729686"/>
                  <a:pt x="6215493" y="2769456"/>
                </a:cubicBezTo>
                <a:cubicBezTo>
                  <a:pt x="6159662" y="2798518"/>
                  <a:pt x="6131364" y="2839435"/>
                  <a:pt x="6100389" y="2880352"/>
                </a:cubicBezTo>
                <a:cubicBezTo>
                  <a:pt x="6050295" y="2946890"/>
                  <a:pt x="5982227" y="3003103"/>
                  <a:pt x="5909953" y="3053963"/>
                </a:cubicBezTo>
                <a:cubicBezTo>
                  <a:pt x="5873243" y="3408068"/>
                  <a:pt x="5754698" y="3779763"/>
                  <a:pt x="5741696" y="3798118"/>
                </a:cubicBezTo>
                <a:cubicBezTo>
                  <a:pt x="5688160" y="3792764"/>
                  <a:pt x="5584146" y="4006910"/>
                  <a:pt x="5493899" y="4026795"/>
                </a:cubicBezTo>
                <a:cubicBezTo>
                  <a:pt x="5399063" y="4048592"/>
                  <a:pt x="3988763" y="4249736"/>
                  <a:pt x="3773471" y="4239028"/>
                </a:cubicBezTo>
                <a:cubicBezTo>
                  <a:pt x="2603319" y="4182050"/>
                  <a:pt x="2569285" y="4103275"/>
                  <a:pt x="2569285" y="4103275"/>
                </a:cubicBezTo>
                <a:cubicBezTo>
                  <a:pt x="2569285" y="4103275"/>
                  <a:pt x="2635823" y="4083773"/>
                  <a:pt x="2693948" y="4061593"/>
                </a:cubicBezTo>
                <a:cubicBezTo>
                  <a:pt x="2658767" y="4062741"/>
                  <a:pt x="2623587" y="4063505"/>
                  <a:pt x="2588788" y="4062358"/>
                </a:cubicBezTo>
                <a:cubicBezTo>
                  <a:pt x="2319193" y="4054328"/>
                  <a:pt x="2565461" y="4039414"/>
                  <a:pt x="2300073" y="4008822"/>
                </a:cubicBezTo>
                <a:cubicBezTo>
                  <a:pt x="1852280" y="3957198"/>
                  <a:pt x="1919582" y="3943813"/>
                  <a:pt x="1508500" y="3798118"/>
                </a:cubicBezTo>
                <a:cubicBezTo>
                  <a:pt x="1472171" y="3785116"/>
                  <a:pt x="1217109" y="3706342"/>
                  <a:pt x="1061089" y="3697546"/>
                </a:cubicBezTo>
                <a:cubicBezTo>
                  <a:pt x="1019790" y="3695252"/>
                  <a:pt x="974667" y="3696017"/>
                  <a:pt x="939102" y="3648216"/>
                </a:cubicBezTo>
                <a:cubicBezTo>
                  <a:pt x="1048088" y="3649746"/>
                  <a:pt x="1141776" y="3649746"/>
                  <a:pt x="1243495" y="3624890"/>
                </a:cubicBezTo>
                <a:cubicBezTo>
                  <a:pt x="1189194" y="3590473"/>
                  <a:pt x="1126862" y="3619919"/>
                  <a:pt x="1083651" y="3595827"/>
                </a:cubicBezTo>
                <a:cubicBezTo>
                  <a:pt x="1043116" y="3573648"/>
                  <a:pt x="1007935" y="3570589"/>
                  <a:pt x="966636" y="3605770"/>
                </a:cubicBezTo>
                <a:cubicBezTo>
                  <a:pt x="945221" y="3624125"/>
                  <a:pt x="907363" y="3620683"/>
                  <a:pt x="885566" y="3609976"/>
                </a:cubicBezTo>
                <a:cubicBezTo>
                  <a:pt x="768933" y="3552233"/>
                  <a:pt x="771610" y="3552998"/>
                  <a:pt x="641976" y="3567912"/>
                </a:cubicBezTo>
                <a:cubicBezTo>
                  <a:pt x="559377" y="3577089"/>
                  <a:pt x="475248" y="3593533"/>
                  <a:pt x="399533" y="3583590"/>
                </a:cubicBezTo>
                <a:cubicBezTo>
                  <a:pt x="389973" y="3561793"/>
                  <a:pt x="398385" y="3551851"/>
                  <a:pt x="409093" y="3548792"/>
                </a:cubicBezTo>
                <a:cubicBezTo>
                  <a:pt x="583468" y="3501374"/>
                  <a:pt x="615972" y="3447073"/>
                  <a:pt x="792642" y="3417628"/>
                </a:cubicBezTo>
                <a:cubicBezTo>
                  <a:pt x="805644" y="3384359"/>
                  <a:pt x="741400" y="3378622"/>
                  <a:pt x="771610" y="3345736"/>
                </a:cubicBezTo>
                <a:cubicBezTo>
                  <a:pt x="826676" y="3320115"/>
                  <a:pt x="891302" y="3350325"/>
                  <a:pt x="945986" y="3317056"/>
                </a:cubicBezTo>
                <a:cubicBezTo>
                  <a:pt x="936426" y="3293347"/>
                  <a:pt x="890537" y="3310555"/>
                  <a:pt x="892449" y="3285316"/>
                </a:cubicBezTo>
                <a:cubicBezTo>
                  <a:pt x="894744" y="3256254"/>
                  <a:pt x="926866" y="3260843"/>
                  <a:pt x="949045" y="3262755"/>
                </a:cubicBezTo>
                <a:cubicBezTo>
                  <a:pt x="1056500" y="3272697"/>
                  <a:pt x="1149806" y="3218396"/>
                  <a:pt x="1252673" y="3200041"/>
                </a:cubicBezTo>
                <a:cubicBezTo>
                  <a:pt x="1142923" y="3154152"/>
                  <a:pt x="503164" y="3190863"/>
                  <a:pt x="388825" y="3176714"/>
                </a:cubicBezTo>
                <a:cubicBezTo>
                  <a:pt x="269133" y="3162183"/>
                  <a:pt x="78697" y="3123560"/>
                  <a:pt x="127644" y="3111323"/>
                </a:cubicBezTo>
                <a:cubicBezTo>
                  <a:pt x="183093" y="3097175"/>
                  <a:pt x="380795" y="2929300"/>
                  <a:pt x="437008" y="2921652"/>
                </a:cubicBezTo>
                <a:cubicBezTo>
                  <a:pt x="502399" y="2912857"/>
                  <a:pt x="515401" y="2901002"/>
                  <a:pt x="601441" y="2840965"/>
                </a:cubicBezTo>
                <a:cubicBezTo>
                  <a:pt x="658037" y="2801577"/>
                  <a:pt x="422477" y="2887235"/>
                  <a:pt x="330700" y="2859320"/>
                </a:cubicBezTo>
                <a:cubicBezTo>
                  <a:pt x="297049" y="2848995"/>
                  <a:pt x="534521" y="2740010"/>
                  <a:pt x="534521" y="2720126"/>
                </a:cubicBezTo>
                <a:cubicBezTo>
                  <a:pt x="534521" y="2699093"/>
                  <a:pt x="513106" y="2694505"/>
                  <a:pt x="492839" y="2694505"/>
                </a:cubicBezTo>
                <a:cubicBezTo>
                  <a:pt x="447715" y="2694505"/>
                  <a:pt x="461482" y="2676149"/>
                  <a:pt x="416358" y="2677297"/>
                </a:cubicBezTo>
                <a:cubicBezTo>
                  <a:pt x="548670" y="2624143"/>
                  <a:pt x="630504" y="2638292"/>
                  <a:pt x="761285" y="2589726"/>
                </a:cubicBezTo>
                <a:cubicBezTo>
                  <a:pt x="825147" y="2566017"/>
                  <a:pt x="599147" y="2487242"/>
                  <a:pt x="664920" y="2466593"/>
                </a:cubicBezTo>
                <a:cubicBezTo>
                  <a:pt x="689776" y="2458562"/>
                  <a:pt x="723045" y="2466975"/>
                  <a:pt x="740253" y="2438677"/>
                </a:cubicBezTo>
                <a:cubicBezTo>
                  <a:pt x="713103" y="2416116"/>
                  <a:pt x="677157" y="2426058"/>
                  <a:pt x="650006" y="2435236"/>
                </a:cubicBezTo>
                <a:cubicBezTo>
                  <a:pt x="580791" y="2458945"/>
                  <a:pt x="585763" y="2453209"/>
                  <a:pt x="578879" y="2435618"/>
                </a:cubicBezTo>
                <a:cubicBezTo>
                  <a:pt x="556318" y="2375581"/>
                  <a:pt x="500487" y="2394701"/>
                  <a:pt x="451157" y="2404644"/>
                </a:cubicBezTo>
                <a:cubicBezTo>
                  <a:pt x="302020" y="2434471"/>
                  <a:pt x="150971" y="2426058"/>
                  <a:pt x="2216" y="2456650"/>
                </a:cubicBezTo>
                <a:cubicBezTo>
                  <a:pt x="-13844" y="2460092"/>
                  <a:pt x="61489" y="2391642"/>
                  <a:pt x="97052" y="2383611"/>
                </a:cubicBezTo>
                <a:cubicBezTo>
                  <a:pt x="135675" y="2375199"/>
                  <a:pt x="183093" y="2381317"/>
                  <a:pt x="210626" y="2341930"/>
                </a:cubicBezTo>
                <a:cubicBezTo>
                  <a:pt x="161678" y="2331987"/>
                  <a:pt x="105848" y="2351107"/>
                  <a:pt x="57282" y="2319750"/>
                </a:cubicBezTo>
                <a:cubicBezTo>
                  <a:pt x="165120" y="2276539"/>
                  <a:pt x="272575" y="2278068"/>
                  <a:pt x="365499" y="2250153"/>
                </a:cubicBezTo>
                <a:cubicBezTo>
                  <a:pt x="373912" y="2198529"/>
                  <a:pt x="312727" y="2217266"/>
                  <a:pt x="290548" y="2187821"/>
                </a:cubicBezTo>
                <a:cubicBezTo>
                  <a:pt x="990345" y="2137344"/>
                  <a:pt x="599529" y="1988207"/>
                  <a:pt x="482896" y="1906755"/>
                </a:cubicBezTo>
                <a:cubicBezTo>
                  <a:pt x="443891" y="1879605"/>
                  <a:pt x="853827" y="1750735"/>
                  <a:pt x="867211" y="1747294"/>
                </a:cubicBezTo>
                <a:cubicBezTo>
                  <a:pt x="901245" y="1739263"/>
                  <a:pt x="1036233" y="1744999"/>
                  <a:pt x="1063766" y="1734674"/>
                </a:cubicBezTo>
                <a:cubicBezTo>
                  <a:pt x="1098947" y="1721673"/>
                  <a:pt x="982696" y="1699111"/>
                  <a:pt x="1008701" y="1683432"/>
                </a:cubicBezTo>
                <a:cubicBezTo>
                  <a:pt x="1191107" y="1572918"/>
                  <a:pt x="1204107" y="1406573"/>
                  <a:pt x="1152865" y="1394719"/>
                </a:cubicBezTo>
                <a:cubicBezTo>
                  <a:pt x="1099712" y="1382482"/>
                  <a:pt x="1047706" y="1392042"/>
                  <a:pt x="998376" y="1411927"/>
                </a:cubicBezTo>
                <a:cubicBezTo>
                  <a:pt x="918070" y="1444431"/>
                  <a:pt x="362057" y="1398160"/>
                  <a:pt x="206419" y="1424164"/>
                </a:cubicBezTo>
                <a:cubicBezTo>
                  <a:pt x="182710" y="1427988"/>
                  <a:pt x="150589" y="1445196"/>
                  <a:pt x="128027" y="1413074"/>
                </a:cubicBezTo>
                <a:cubicBezTo>
                  <a:pt x="288254" y="1309060"/>
                  <a:pt x="493986" y="1338888"/>
                  <a:pt x="672950" y="1268143"/>
                </a:cubicBezTo>
                <a:cubicBezTo>
                  <a:pt x="602588" y="1219578"/>
                  <a:pt x="531079" y="1221873"/>
                  <a:pt x="457658" y="1229138"/>
                </a:cubicBezTo>
                <a:cubicBezTo>
                  <a:pt x="438538" y="1231050"/>
                  <a:pt x="412534" y="1233727"/>
                  <a:pt x="407945" y="1213459"/>
                </a:cubicBezTo>
                <a:cubicBezTo>
                  <a:pt x="402209" y="1187838"/>
                  <a:pt x="433184" y="1183250"/>
                  <a:pt x="453451" y="1172924"/>
                </a:cubicBezTo>
                <a:cubicBezTo>
                  <a:pt x="484426" y="1156863"/>
                  <a:pt x="530314" y="1175984"/>
                  <a:pt x="568172" y="1132007"/>
                </a:cubicBezTo>
                <a:cubicBezTo>
                  <a:pt x="453451" y="1142333"/>
                  <a:pt x="356704" y="1160305"/>
                  <a:pt x="255367" y="1190898"/>
                </a:cubicBezTo>
                <a:cubicBezTo>
                  <a:pt x="264162" y="1163747"/>
                  <a:pt x="294754" y="1151128"/>
                  <a:pt x="277546" y="1128567"/>
                </a:cubicBezTo>
                <a:cubicBezTo>
                  <a:pt x="264545" y="1111740"/>
                  <a:pt x="227452" y="1103709"/>
                  <a:pt x="246572" y="1072353"/>
                </a:cubicBezTo>
                <a:cubicBezTo>
                  <a:pt x="300490" y="1039083"/>
                  <a:pt x="376971" y="1047879"/>
                  <a:pt x="422859" y="1000078"/>
                </a:cubicBezTo>
                <a:cubicBezTo>
                  <a:pt x="487868" y="932012"/>
                  <a:pt x="588822" y="908684"/>
                  <a:pt x="668362" y="858972"/>
                </a:cubicBezTo>
                <a:cubicBezTo>
                  <a:pt x="694747" y="842911"/>
                  <a:pt x="867976" y="786699"/>
                  <a:pt x="914629" y="768725"/>
                </a:cubicBezTo>
                <a:cubicBezTo>
                  <a:pt x="979637" y="743486"/>
                  <a:pt x="1053823" y="734691"/>
                  <a:pt x="1117684" y="688420"/>
                </a:cubicBezTo>
                <a:cubicBezTo>
                  <a:pt x="1054970" y="678860"/>
                  <a:pt x="1004112" y="722072"/>
                  <a:pt x="928778" y="701040"/>
                </a:cubicBezTo>
                <a:cubicBezTo>
                  <a:pt x="1048088" y="656299"/>
                  <a:pt x="1157454" y="636031"/>
                  <a:pt x="1243877" y="574464"/>
                </a:cubicBezTo>
                <a:cubicBezTo>
                  <a:pt x="1254585" y="566816"/>
                  <a:pt x="1275617" y="569111"/>
                  <a:pt x="1291678" y="566434"/>
                </a:cubicBezTo>
                <a:cubicBezTo>
                  <a:pt x="1460699" y="539283"/>
                  <a:pt x="1630486" y="516339"/>
                  <a:pt x="1797596" y="476952"/>
                </a:cubicBezTo>
                <a:cubicBezTo>
                  <a:pt x="1835454" y="467774"/>
                  <a:pt x="1902374" y="465480"/>
                  <a:pt x="1895491" y="432593"/>
                </a:cubicBezTo>
                <a:cubicBezTo>
                  <a:pt x="1885166" y="383263"/>
                  <a:pt x="1822835" y="418444"/>
                  <a:pt x="1782682" y="423033"/>
                </a:cubicBezTo>
                <a:cubicBezTo>
                  <a:pt x="1658019" y="437947"/>
                  <a:pt x="1533356" y="463950"/>
                  <a:pt x="1406781" y="449419"/>
                </a:cubicBezTo>
                <a:cubicBezTo>
                  <a:pt x="1492056" y="431064"/>
                  <a:pt x="1576950" y="412326"/>
                  <a:pt x="1662226" y="393970"/>
                </a:cubicBezTo>
                <a:cubicBezTo>
                  <a:pt x="1564330" y="400471"/>
                  <a:pt x="1479055" y="357642"/>
                  <a:pt x="1383837" y="376762"/>
                </a:cubicBezTo>
                <a:cubicBezTo>
                  <a:pt x="1353244" y="382881"/>
                  <a:pt x="1321123" y="363378"/>
                  <a:pt x="1318063" y="333168"/>
                </a:cubicBezTo>
                <a:cubicBezTo>
                  <a:pt x="1314622" y="309077"/>
                  <a:pt x="1343302" y="298370"/>
                  <a:pt x="1365099" y="290722"/>
                </a:cubicBezTo>
                <a:cubicBezTo>
                  <a:pt x="1420930" y="271219"/>
                  <a:pt x="1465288" y="213477"/>
                  <a:pt x="1536798" y="244069"/>
                </a:cubicBezTo>
                <a:cubicBezTo>
                  <a:pt x="1581921" y="195886"/>
                  <a:pt x="1653813" y="188238"/>
                  <a:pt x="1711938" y="175619"/>
                </a:cubicBezTo>
                <a:cubicBezTo>
                  <a:pt x="1897403" y="135849"/>
                  <a:pt x="2085546" y="104874"/>
                  <a:pt x="2273687" y="78488"/>
                </a:cubicBezTo>
                <a:cubicBezTo>
                  <a:pt x="2397204" y="61280"/>
                  <a:pt x="2524544" y="68546"/>
                  <a:pt x="2646913" y="46749"/>
                </a:cubicBezTo>
                <a:cubicBezTo>
                  <a:pt x="2886297" y="4302"/>
                  <a:pt x="3124151" y="5450"/>
                  <a:pt x="3362388" y="861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66FC017-201C-794E-896C-1D7C7B50C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416845"/>
            <a:ext cx="3733800" cy="4024310"/>
          </a:xfrm>
        </p:spPr>
        <p:txBody>
          <a:bodyPr>
            <a:normAutofit/>
          </a:bodyPr>
          <a:lstStyle/>
          <a:p>
            <a:r>
              <a:rPr lang="tr-TR" dirty="0"/>
              <a:t>Gıda Güvenliğinin </a:t>
            </a:r>
            <a:br>
              <a:rPr lang="tr-TR" dirty="0"/>
            </a:br>
            <a:r>
              <a:rPr lang="tr-TR" sz="8800" dirty="0"/>
              <a:t>4</a:t>
            </a:r>
            <a:r>
              <a:rPr lang="tr-TR" dirty="0"/>
              <a:t> Boyutu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FD496882-A66D-9D44-5A78-2F619E3EB0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230695"/>
              </p:ext>
            </p:extLst>
          </p:nvPr>
        </p:nvGraphicFramePr>
        <p:xfrm>
          <a:off x="4636516" y="214890"/>
          <a:ext cx="7386319" cy="4690547"/>
        </p:xfrm>
        <a:graphic>
          <a:graphicData uri="http://schemas.openxmlformats.org/drawingml/2006/table">
            <a:tbl>
              <a:tblPr>
                <a:solidFill>
                  <a:schemeClr val="accent1">
                    <a:lumMod val="20000"/>
                    <a:lumOff val="80000"/>
                  </a:schemeClr>
                </a:solidFill>
              </a:tblPr>
              <a:tblGrid>
                <a:gridCol w="2979452">
                  <a:extLst>
                    <a:ext uri="{9D8B030D-6E8A-4147-A177-3AD203B41FA5}">
                      <a16:colId xmlns:a16="http://schemas.microsoft.com/office/drawing/2014/main" val="4084191627"/>
                    </a:ext>
                  </a:extLst>
                </a:gridCol>
                <a:gridCol w="4406867">
                  <a:extLst>
                    <a:ext uri="{9D8B030D-6E8A-4147-A177-3AD203B41FA5}">
                      <a16:colId xmlns:a16="http://schemas.microsoft.com/office/drawing/2014/main" val="2522350134"/>
                    </a:ext>
                  </a:extLst>
                </a:gridCol>
              </a:tblGrid>
              <a:tr h="54844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tr-TR" sz="2100" u="sng" cap="none" spc="0" dirty="0">
                          <a:solidFill>
                            <a:schemeClr val="tx1"/>
                          </a:solidFill>
                        </a:rPr>
                        <a:t>Boyut</a:t>
                      </a:r>
                    </a:p>
                  </a:txBody>
                  <a:tcPr marL="124404" marR="124404" marT="62202" marB="1244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100" u="sng" cap="none" spc="0" dirty="0">
                          <a:solidFill>
                            <a:schemeClr val="tx1"/>
                          </a:solidFill>
                        </a:rPr>
                        <a:t>İklim Değişikliği Etkisi</a:t>
                      </a:r>
                    </a:p>
                  </a:txBody>
                  <a:tcPr marL="124404" marR="124404" marT="62202" marB="1244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3283016"/>
                  </a:ext>
                </a:extLst>
              </a:tr>
              <a:tr h="8731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tr-TR" sz="2100" b="1" cap="none" spc="0" dirty="0">
                          <a:solidFill>
                            <a:schemeClr val="tx1"/>
                          </a:solidFill>
                        </a:rPr>
                        <a:t>GIDA MEVCUDİYETİ</a:t>
                      </a:r>
                      <a:endParaRPr lang="tr-TR" sz="21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24404" marR="124404" marT="62202" marB="1244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100" cap="none" spc="0" dirty="0">
                          <a:solidFill>
                            <a:schemeClr val="tx1"/>
                          </a:solidFill>
                        </a:rPr>
                        <a:t>Üretim düşerse fiyat artar, insanlar gıdaya ulaşamaz.</a:t>
                      </a:r>
                    </a:p>
                  </a:txBody>
                  <a:tcPr marL="124404" marR="124404" marT="62202" marB="1244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5376190"/>
                  </a:ext>
                </a:extLst>
              </a:tr>
              <a:tr h="8731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tr-TR" sz="2100" b="1" cap="none" spc="0" dirty="0">
                          <a:solidFill>
                            <a:schemeClr val="tx1"/>
                          </a:solidFill>
                        </a:rPr>
                        <a:t>GIDA ERİŞİLEBİLİRLİĞİ</a:t>
                      </a:r>
                      <a:endParaRPr lang="tr-TR" sz="21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24404" marR="124404" marT="62202" marB="1244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100" cap="none" spc="0" dirty="0">
                          <a:solidFill>
                            <a:schemeClr val="tx1"/>
                          </a:solidFill>
                        </a:rPr>
                        <a:t>Ürün kaybı ve azalan verim, arzı sınırlar.</a:t>
                      </a:r>
                    </a:p>
                  </a:txBody>
                  <a:tcPr marL="124404" marR="124404" marT="62202" marB="1244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8136597"/>
                  </a:ext>
                </a:extLst>
              </a:tr>
              <a:tr h="119788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tr-TR" sz="2100" b="1" cap="none" spc="0" dirty="0">
                          <a:solidFill>
                            <a:schemeClr val="tx1"/>
                          </a:solidFill>
                        </a:rPr>
                        <a:t>BESİN DEĞERİ</a:t>
                      </a:r>
                      <a:endParaRPr lang="tr-TR" sz="21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24404" marR="124404" marT="62202" marB="1244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2100" cap="none" spc="0" dirty="0">
                          <a:solidFill>
                            <a:schemeClr val="tx1"/>
                          </a:solidFill>
                        </a:rPr>
                        <a:t>Besin kalitesinin düşmesi, </a:t>
                      </a:r>
                      <a:r>
                        <a:rPr lang="tr-TR" sz="2100" cap="none" spc="0" dirty="0">
                          <a:solidFill>
                            <a:schemeClr val="tx1"/>
                          </a:solidFill>
                        </a:rPr>
                        <a:t>yeterli ve dengeli beslenme</a:t>
                      </a:r>
                      <a:r>
                        <a:rPr lang="fi-FI" sz="2100" cap="none" spc="0" dirty="0">
                          <a:solidFill>
                            <a:schemeClr val="tx1"/>
                          </a:solidFill>
                        </a:rPr>
                        <a:t> riskini artırır.</a:t>
                      </a:r>
                    </a:p>
                  </a:txBody>
                  <a:tcPr marL="124404" marR="124404" marT="62202" marB="1244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581000"/>
                  </a:ext>
                </a:extLst>
              </a:tr>
              <a:tr h="119788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tr-TR" sz="2100" b="1" cap="none" spc="0" dirty="0">
                          <a:solidFill>
                            <a:schemeClr val="tx1"/>
                          </a:solidFill>
                        </a:rPr>
                        <a:t>GIDA SÜREKLİLİĞİ / İSTİKRARI</a:t>
                      </a:r>
                      <a:endParaRPr lang="tr-TR" sz="21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24404" marR="124404" marT="62202" marB="1244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100" cap="none" spc="0" dirty="0">
                          <a:solidFill>
                            <a:schemeClr val="tx1"/>
                          </a:solidFill>
                        </a:rPr>
                        <a:t>Ekstrem hava olayları ve iklim değişikliği, gıda arzının sürekliliğini bozabilir.</a:t>
                      </a:r>
                    </a:p>
                  </a:txBody>
                  <a:tcPr marL="124404" marR="124404" marT="62202" marB="1244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3285"/>
                  </a:ext>
                </a:extLst>
              </a:tr>
            </a:tbl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8433BFC0-DE5C-F0AD-54F8-F86F591EEB9E}"/>
              </a:ext>
            </a:extLst>
          </p:cNvPr>
          <p:cNvSpPr txBox="1"/>
          <p:nvPr/>
        </p:nvSpPr>
        <p:spPr>
          <a:xfrm>
            <a:off x="2179827" y="5459581"/>
            <a:ext cx="853832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/>
              <a:t>Üretim azalırsa (</a:t>
            </a:r>
            <a:r>
              <a:rPr lang="tr-TR" sz="2200" b="1" dirty="0"/>
              <a:t>mevcudiyet</a:t>
            </a:r>
            <a:r>
              <a:rPr lang="tr-TR" sz="2200" dirty="0"/>
              <a:t>) fiyat artar (</a:t>
            </a:r>
            <a:r>
              <a:rPr lang="tr-TR" sz="2200" b="1" dirty="0"/>
              <a:t>erişilebilirlik</a:t>
            </a:r>
            <a:r>
              <a:rPr lang="tr-TR" sz="2200" dirty="0"/>
              <a:t>), insanlar yetersiz beslenir (</a:t>
            </a:r>
            <a:r>
              <a:rPr lang="tr-TR" sz="2200" b="1" dirty="0"/>
              <a:t>kullanılabilirlik</a:t>
            </a:r>
            <a:r>
              <a:rPr lang="tr-TR" sz="2200" dirty="0"/>
              <a:t>) ve sistem kırılganlaşır (</a:t>
            </a:r>
            <a:r>
              <a:rPr lang="tr-TR" sz="2200" b="1" dirty="0"/>
              <a:t>süreklilik</a:t>
            </a:r>
            <a:r>
              <a:rPr lang="tr-TR" sz="2200" dirty="0"/>
              <a:t>).</a:t>
            </a:r>
          </a:p>
          <a:p>
            <a:endParaRPr lang="tr-TR" dirty="0"/>
          </a:p>
        </p:txBody>
      </p:sp>
      <p:pic>
        <p:nvPicPr>
          <p:cNvPr id="7" name="Grafik 6" descr="Bağlantı düz dolguyla">
            <a:extLst>
              <a:ext uri="{FF2B5EF4-FFF2-40B4-BE49-F238E27FC236}">
                <a16:creationId xmlns:a16="http://schemas.microsoft.com/office/drawing/2014/main" id="{CFDE8C64-DE27-4632-3576-9C2F17193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5428" y="53238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69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7EE368E-17A1-C7FC-5218-D7B333A7F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373" y="172734"/>
            <a:ext cx="5024572" cy="1135118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chemeClr val="tx2"/>
                </a:solidFill>
              </a:rPr>
              <a:t>Görünmez Ayak İzleri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ACFFB2-2701-A0BE-0255-87E3248ED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253" y="1148969"/>
            <a:ext cx="6319928" cy="5487087"/>
          </a:xfrm>
        </p:spPr>
        <p:txBody>
          <a:bodyPr anchor="ctr">
            <a:noAutofit/>
          </a:bodyPr>
          <a:lstStyle/>
          <a:p>
            <a:r>
              <a:rPr lang="tr-TR" sz="2200" dirty="0">
                <a:solidFill>
                  <a:schemeClr val="tx2"/>
                </a:solidFill>
                <a:latin typeface="Aptos" panose="020B0004020202020204" pitchFamily="34" charset="0"/>
              </a:rPr>
              <a:t>Ürünlerin üretilirken harcadığı kaynaklara </a:t>
            </a:r>
            <a:r>
              <a:rPr lang="tr-TR" sz="2200" b="1" dirty="0">
                <a:solidFill>
                  <a:schemeClr val="tx2"/>
                </a:solidFill>
                <a:latin typeface="Aptos" panose="020B0004020202020204" pitchFamily="34" charset="0"/>
              </a:rPr>
              <a:t>Ayak İzi </a:t>
            </a:r>
            <a:r>
              <a:rPr lang="tr-TR" sz="2200" dirty="0">
                <a:solidFill>
                  <a:schemeClr val="tx2"/>
                </a:solidFill>
                <a:latin typeface="Aptos" panose="020B0004020202020204" pitchFamily="34" charset="0"/>
              </a:rPr>
              <a:t>denir.</a:t>
            </a:r>
          </a:p>
          <a:p>
            <a:r>
              <a:rPr lang="tr-TR" sz="2200" dirty="0">
                <a:solidFill>
                  <a:schemeClr val="tx2"/>
                </a:solidFill>
                <a:latin typeface="Aptos" panose="020B0004020202020204" pitchFamily="34" charset="0"/>
              </a:rPr>
              <a:t>Tükettiğimiz her ürünün çeşitli ayak izleri vardır.</a:t>
            </a:r>
          </a:p>
          <a:p>
            <a:r>
              <a:rPr lang="tr-TR" sz="2200" b="1" dirty="0">
                <a:solidFill>
                  <a:schemeClr val="tx2"/>
                </a:solidFill>
                <a:latin typeface="Aptos" panose="020B0004020202020204" pitchFamily="34" charset="0"/>
              </a:rPr>
              <a:t>Karbon, Su ve Ekolojik Ayak İzleri</a:t>
            </a:r>
            <a:r>
              <a:rPr lang="tr-TR" sz="2200" dirty="0">
                <a:solidFill>
                  <a:schemeClr val="tx2"/>
                </a:solidFill>
                <a:latin typeface="Aptos" panose="020B0004020202020204" pitchFamily="34" charset="0"/>
              </a:rPr>
              <a:t> bunlardan bazılarıdır.</a:t>
            </a:r>
          </a:p>
          <a:p>
            <a:r>
              <a:rPr lang="tr-TR" sz="2200" dirty="0">
                <a:solidFill>
                  <a:schemeClr val="tx2"/>
                </a:solidFill>
                <a:latin typeface="Aptos" panose="020B0004020202020204" pitchFamily="34" charset="0"/>
              </a:rPr>
              <a:t>İklim değişikliğinin bir sebebi de </a:t>
            </a:r>
            <a:r>
              <a:rPr lang="tr-TR" sz="2200" b="1" dirty="0">
                <a:solidFill>
                  <a:schemeClr val="tx2"/>
                </a:solidFill>
                <a:latin typeface="Aptos" panose="020B0004020202020204" pitchFamily="34" charset="0"/>
              </a:rPr>
              <a:t>kaynakların aşırı ve duyarsız</a:t>
            </a:r>
            <a:r>
              <a:rPr lang="tr-TR" sz="2200" dirty="0">
                <a:solidFill>
                  <a:schemeClr val="tx2"/>
                </a:solidFill>
                <a:latin typeface="Aptos" panose="020B0004020202020204" pitchFamily="34" charset="0"/>
              </a:rPr>
              <a:t> kullanılmasıdır.</a:t>
            </a:r>
          </a:p>
          <a:p>
            <a:r>
              <a:rPr lang="tr-TR" sz="2200" dirty="0">
                <a:solidFill>
                  <a:schemeClr val="tx2"/>
                </a:solidFill>
                <a:latin typeface="Aptos" panose="020B0004020202020204" pitchFamily="34" charset="0"/>
              </a:rPr>
              <a:t>Tükettiğimiz ürünleri ve besinleri alırken seçici davranarak bu ayak izlerini azaltmak mümkündür.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tr-TR" altLang="tr-TR" sz="2200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tr-TR" altLang="tr-TR" sz="2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	1 kg sığır eti → ~15.000 litre su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tr-TR" altLang="tr-TR" sz="2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	1 kg buğday → ~1.300 litre su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tr-TR" altLang="tr-TR" sz="2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	1 fincan kahve → ~140 litre su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tr-TR" altLang="tr-TR" sz="22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2200" b="1" dirty="0">
                <a:solidFill>
                  <a:schemeClr val="tx2"/>
                </a:solidFill>
                <a:latin typeface="Aptos" panose="020B0004020202020204" pitchFamily="34" charset="0"/>
              </a:rPr>
              <a:t>Tüketirken tasarruf etmek en etkili yöntemdir.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9" name="Graphic 28" descr="Ayakkabı izleri">
            <a:extLst>
              <a:ext uri="{FF2B5EF4-FFF2-40B4-BE49-F238E27FC236}">
                <a16:creationId xmlns:a16="http://schemas.microsoft.com/office/drawing/2014/main" id="{3CA709BE-4A9B-46A6-19E8-C5FD53B72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1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5B661D1-0D5A-C6E5-D577-35A523634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4548" y="340716"/>
            <a:ext cx="4140013" cy="829191"/>
          </a:xfrm>
        </p:spPr>
        <p:txBody>
          <a:bodyPr>
            <a:normAutofit/>
          </a:bodyPr>
          <a:lstStyle/>
          <a:p>
            <a:r>
              <a:rPr lang="tr-TR" dirty="0"/>
              <a:t>Uyum ve Azaltım </a:t>
            </a:r>
          </a:p>
        </p:txBody>
      </p:sp>
      <p:pic>
        <p:nvPicPr>
          <p:cNvPr id="7" name="Resim 6" descr="sebze, üretmek, mahsul, doğal gıdalar, mahalli yemek içeren bir resim">
            <a:extLst>
              <a:ext uri="{FF2B5EF4-FFF2-40B4-BE49-F238E27FC236}">
                <a16:creationId xmlns:a16="http://schemas.microsoft.com/office/drawing/2014/main" id="{256C8A07-34C7-FB8E-2F04-496866469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775" r="11301"/>
          <a:stretch>
            <a:fillRect/>
          </a:stretch>
        </p:blipFill>
        <p:spPr>
          <a:xfrm>
            <a:off x="0" y="10"/>
            <a:ext cx="6757110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6A1AC97-7056-B955-2C0E-474DF624B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1731" y="1169907"/>
            <a:ext cx="5170979" cy="5577734"/>
          </a:xfrm>
        </p:spPr>
        <p:txBody>
          <a:bodyPr>
            <a:noAutofit/>
          </a:bodyPr>
          <a:lstStyle/>
          <a:p>
            <a:r>
              <a:rPr lang="tr-TR" sz="2200" dirty="0"/>
              <a:t>Bazı ürünlerin mevsimleri dışında yetiştirilmesi normalden daha fazla enerji tüketimine sebep olur. Fazladan enerji tüketimi de iklim değişikliğine sebep olur. 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2200" dirty="0"/>
              <a:t>Mevsiminde üretilen gıdaları tercih et (örneğin kışın domates yerine pancar, lahana, kereviz gibi sebzeler).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2200" dirty="0"/>
              <a:t>Yerel üreticilerden alışveriş yaparak nakliye kaynaklı karbon ayak izini azalt.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2200" dirty="0"/>
              <a:t>Gıda etiketlerini oku: Coğrafi işaretli, organik veya iyi tarım uygulamalı ürünler genellikle daha düşük çevresel etkiye sahiptir.</a:t>
            </a:r>
          </a:p>
          <a:p>
            <a:endParaRPr lang="tr-TR" sz="1700" dirty="0"/>
          </a:p>
          <a:p>
            <a:endParaRPr lang="tr-TR" sz="1700" dirty="0"/>
          </a:p>
        </p:txBody>
      </p:sp>
    </p:spTree>
    <p:extLst>
      <p:ext uri="{BB962C8B-B14F-4D97-AF65-F5344CB8AC3E}">
        <p14:creationId xmlns:p14="http://schemas.microsoft.com/office/powerpoint/2010/main" val="543479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BA457EA-5E8F-0E32-B496-236E91E0E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tr-TR" sz="4000" dirty="0"/>
              <a:t>Gıda İsrafını Azaltma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34CC509-DC26-6E14-F4D8-598FF15AF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9" y="2115700"/>
            <a:ext cx="6002110" cy="3729034"/>
          </a:xfrm>
        </p:spPr>
        <p:txBody>
          <a:bodyPr>
            <a:noAutofit/>
          </a:bodyPr>
          <a:lstStyle/>
          <a:p>
            <a:r>
              <a:rPr lang="tr-TR" sz="2200" dirty="0"/>
              <a:t>İklim değişikliğine katkıda bulunan en önemli etmenlerden biri de </a:t>
            </a:r>
            <a:r>
              <a:rPr lang="tr-TR" sz="2200" b="1" dirty="0"/>
              <a:t>gıda israfıdır</a:t>
            </a:r>
            <a:r>
              <a:rPr lang="tr-TR" sz="2200" dirty="0"/>
              <a:t>. </a:t>
            </a:r>
          </a:p>
          <a:p>
            <a:r>
              <a:rPr lang="tr-TR" sz="2200" dirty="0"/>
              <a:t>Üretilen gıdanın yaklaşık </a:t>
            </a:r>
            <a:r>
              <a:rPr lang="tr-TR" sz="2200" b="1" u="sng" dirty="0"/>
              <a:t>üçte biri</a:t>
            </a:r>
            <a:r>
              <a:rPr lang="tr-TR" sz="2200" b="1" dirty="0"/>
              <a:t> </a:t>
            </a:r>
            <a:r>
              <a:rPr lang="tr-TR" sz="2200" dirty="0"/>
              <a:t>çöpe gidiyor.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200" dirty="0"/>
              <a:t>Yalnızca tüketebileceğin kadar al.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200" dirty="0"/>
              <a:t>Artan yemekleri kompost yap veya hayvanlara ver.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200" dirty="0"/>
              <a:t>Ürünleri alırken son kullanma tarihlerini kontrol ederek al.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200" dirty="0"/>
              <a:t>Menü planlaması yaparak atığı önle.</a:t>
            </a:r>
          </a:p>
        </p:txBody>
      </p:sp>
      <p:pic>
        <p:nvPicPr>
          <p:cNvPr id="22" name="Resim 21" descr="meyve, çizim, sebze, doğal gıdalar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10DC2AA9-F833-0D3D-1C83-26BEB3E46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" r="1" b="1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44991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583</Words>
  <Application>Microsoft Office PowerPoint</Application>
  <PresentationFormat>Geniş ekran</PresentationFormat>
  <Paragraphs>81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Office Teması</vt:lpstr>
      <vt:lpstr>İklim Değişikliği ve Gıda Güvenliği İlişkisi</vt:lpstr>
      <vt:lpstr>İklim Değişikliği Nedir ?</vt:lpstr>
      <vt:lpstr>İklim Değişikliği Neden Önemlidir ?</vt:lpstr>
      <vt:lpstr>İklim Değişikliğine  Ne  Sebep  Olur ?</vt:lpstr>
      <vt:lpstr>İklim Değişikliği ve Gıda Güvenliği İlişkisi</vt:lpstr>
      <vt:lpstr>Gıda Güvenliğinin  4 Boyutu</vt:lpstr>
      <vt:lpstr>Görünmez Ayak İzleri</vt:lpstr>
      <vt:lpstr>Uyum ve Azaltım </vt:lpstr>
      <vt:lpstr>Gıda İsrafını Azaltma</vt:lpstr>
      <vt:lpstr>Enerji Verimli ve Sürdürülebilir Alışkanlıklar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Nurullah Alkan</dc:creator>
  <cp:lastModifiedBy>Nurullah Alkan</cp:lastModifiedBy>
  <cp:revision>4</cp:revision>
  <dcterms:created xsi:type="dcterms:W3CDTF">2025-10-22T09:59:11Z</dcterms:created>
  <dcterms:modified xsi:type="dcterms:W3CDTF">2025-10-23T14:53:39Z</dcterms:modified>
</cp:coreProperties>
</file>