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1" r:id="rId4"/>
    <p:sldMasterId id="2147483658" r:id="rId5"/>
  </p:sldMasterIdLst>
  <p:notesMasterIdLst>
    <p:notesMasterId r:id="rId45"/>
  </p:notesMasterIdLst>
  <p:sldIdLst>
    <p:sldId id="355" r:id="rId6"/>
    <p:sldId id="371" r:id="rId7"/>
    <p:sldId id="427" r:id="rId8"/>
    <p:sldId id="426" r:id="rId9"/>
    <p:sldId id="383" r:id="rId10"/>
    <p:sldId id="352" r:id="rId11"/>
    <p:sldId id="342" r:id="rId12"/>
    <p:sldId id="364" r:id="rId13"/>
    <p:sldId id="378" r:id="rId14"/>
    <p:sldId id="387" r:id="rId15"/>
    <p:sldId id="361" r:id="rId16"/>
    <p:sldId id="385" r:id="rId17"/>
    <p:sldId id="386" r:id="rId18"/>
    <p:sldId id="381" r:id="rId19"/>
    <p:sldId id="419" r:id="rId20"/>
    <p:sldId id="389" r:id="rId21"/>
    <p:sldId id="420" r:id="rId22"/>
    <p:sldId id="277" r:id="rId23"/>
    <p:sldId id="422" r:id="rId24"/>
    <p:sldId id="408" r:id="rId25"/>
    <p:sldId id="399" r:id="rId26"/>
    <p:sldId id="412" r:id="rId27"/>
    <p:sldId id="413" r:id="rId28"/>
    <p:sldId id="414" r:id="rId29"/>
    <p:sldId id="415" r:id="rId30"/>
    <p:sldId id="391" r:id="rId31"/>
    <p:sldId id="393" r:id="rId32"/>
    <p:sldId id="394" r:id="rId33"/>
    <p:sldId id="403" r:id="rId34"/>
    <p:sldId id="418" r:id="rId35"/>
    <p:sldId id="424" r:id="rId36"/>
    <p:sldId id="425" r:id="rId37"/>
    <p:sldId id="423" r:id="rId38"/>
    <p:sldId id="417" r:id="rId39"/>
    <p:sldId id="401" r:id="rId40"/>
    <p:sldId id="402" r:id="rId41"/>
    <p:sldId id="379" r:id="rId42"/>
    <p:sldId id="409" r:id="rId43"/>
    <p:sldId id="359"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Lato" panose="020B0604020202020204" charset="-94"/>
      <p:regular r:id="rId52"/>
      <p:bold r:id="rId53"/>
      <p:italic r:id="rId54"/>
      <p:boldItalic r:id="rId55"/>
    </p:embeddedFont>
    <p:embeddedFont>
      <p:font typeface="Lato Black" panose="020B0604020202020204" charset="0"/>
      <p:bold r:id="rId56"/>
      <p:boldItalic r:id="rId57"/>
    </p:embeddedFont>
    <p:embeddedFont>
      <p:font typeface="Lato Light" panose="020B0604020202020204" charset="0"/>
      <p:regular r:id="rId58"/>
      <p:italic r:id="rId59"/>
    </p:embeddedFont>
    <p:embeddedFont>
      <p:font typeface="Wingdings 2" panose="05020102010507070707" pitchFamily="18" charset="2"/>
      <p:regular r:id="rId60"/>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82EE5D-7B30-716C-306D-A03DC2EB2824}" name="Shimon Ginzburg" initials="SG" userId="S::shimon@fee.global::82362243-58ae-4333-98b5-37c6bd77bebc" providerId="AD"/>
  <p188:author id="{9828FDA7-5BC2-4012-8962-66BFA6B36D14}" name="Gosia Luszczek" initials="GL" userId="S::gosia@fee.global::c2fb2ace-f1dc-4613-be6b-6a70dc167c71" providerId="AD"/>
  <p188:author id="{B27E67BF-FE83-1884-0EB6-C96C35E85911}" name="Clementine Maure" initials="CM" userId="S::clementine@fee.global::90687c2a-158e-4dff-b676-5c2a44d1b90d" providerId="AD"/>
  <p188:author id="{D4AFCDE7-C165-9BAC-4808-5AFF3ECDAE84}" name="Reeza Hanselmann" initials="RH" userId="S::reeza@fee.global::796f332d-99f5-4e2b-9f97-6b67832b3c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456"/>
    <a:srgbClr val="E50051"/>
    <a:srgbClr val="D11652"/>
    <a:srgbClr val="972456"/>
    <a:srgbClr val="E50151"/>
    <a:srgbClr val="D61754"/>
    <a:srgbClr val="C51E55"/>
    <a:srgbClr val="15AF97"/>
    <a:srgbClr val="51AE32"/>
    <a:srgbClr val="67C1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88194" autoAdjust="0"/>
  </p:normalViewPr>
  <p:slideViewPr>
    <p:cSldViewPr snapToGrid="0">
      <p:cViewPr varScale="1">
        <p:scale>
          <a:sx n="100" d="100"/>
          <a:sy n="100" d="100"/>
        </p:scale>
        <p:origin x="732" y="8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font" Target="fonts/font15.fntdata"/><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err="1">
                <a:solidFill>
                  <a:schemeClr val="tx1"/>
                </a:solidFill>
              </a:rPr>
              <a:t>Kayıt</a:t>
            </a:r>
            <a:r>
              <a:rPr lang="en-US" sz="2000" b="1" dirty="0">
                <a:solidFill>
                  <a:schemeClr val="tx1"/>
                </a:solidFill>
              </a:rPr>
              <a:t> </a:t>
            </a:r>
            <a:r>
              <a:rPr lang="en-US" sz="2000" b="1" dirty="0" err="1">
                <a:solidFill>
                  <a:schemeClr val="tx1"/>
                </a:solidFill>
              </a:rPr>
              <a:t>Yapan</a:t>
            </a:r>
            <a:r>
              <a:rPr lang="en-US" sz="2000" b="1" dirty="0">
                <a:solidFill>
                  <a:schemeClr val="tx1"/>
                </a:solidFill>
              </a:rPr>
              <a:t> </a:t>
            </a:r>
            <a:r>
              <a:rPr lang="en-US" sz="2000" b="1" dirty="0" err="1">
                <a:solidFill>
                  <a:schemeClr val="tx1"/>
                </a:solidFill>
              </a:rPr>
              <a:t>Okul</a:t>
            </a:r>
            <a:r>
              <a:rPr lang="en-US" sz="2000" b="1" dirty="0">
                <a:solidFill>
                  <a:schemeClr val="tx1"/>
                </a:solidFill>
              </a:rPr>
              <a:t> </a:t>
            </a:r>
            <a:r>
              <a:rPr lang="en-US" sz="2000" b="1" dirty="0" err="1">
                <a:solidFill>
                  <a:schemeClr val="tx1"/>
                </a:solidFill>
              </a:rPr>
              <a:t>Sayısı</a:t>
            </a:r>
            <a:r>
              <a:rPr lang="en-US" sz="2000" b="1" dirty="0">
                <a:solidFill>
                  <a:schemeClr val="tx1"/>
                </a:solidFill>
              </a:rPr>
              <a:t> </a:t>
            </a:r>
            <a:r>
              <a:rPr lang="en-US" sz="2000" b="1" dirty="0" err="1">
                <a:solidFill>
                  <a:schemeClr val="tx1"/>
                </a:solidFill>
              </a:rPr>
              <a:t>ile</a:t>
            </a:r>
            <a:r>
              <a:rPr lang="en-US" sz="2000" b="1" dirty="0">
                <a:solidFill>
                  <a:schemeClr val="tx1"/>
                </a:solidFill>
              </a:rPr>
              <a:t> </a:t>
            </a:r>
            <a:r>
              <a:rPr lang="en-US" sz="2000" b="1" dirty="0" err="1">
                <a:solidFill>
                  <a:schemeClr val="tx1"/>
                </a:solidFill>
              </a:rPr>
              <a:t>Çalışma</a:t>
            </a:r>
            <a:r>
              <a:rPr lang="en-US" sz="2000" b="1" dirty="0">
                <a:solidFill>
                  <a:schemeClr val="tx1"/>
                </a:solidFill>
              </a:rPr>
              <a:t> </a:t>
            </a:r>
            <a:r>
              <a:rPr lang="en-US" sz="2000" b="1" dirty="0" err="1">
                <a:solidFill>
                  <a:schemeClr val="tx1"/>
                </a:solidFill>
              </a:rPr>
              <a:t>Yapan</a:t>
            </a:r>
            <a:r>
              <a:rPr lang="en-US" sz="2000" b="1" dirty="0">
                <a:solidFill>
                  <a:schemeClr val="tx1"/>
                </a:solidFill>
              </a:rPr>
              <a:t> </a:t>
            </a:r>
            <a:r>
              <a:rPr lang="en-US" sz="2000" b="1" dirty="0" err="1">
                <a:solidFill>
                  <a:schemeClr val="tx1"/>
                </a:solidFill>
              </a:rPr>
              <a:t>Okul</a:t>
            </a:r>
            <a:r>
              <a:rPr lang="en-US" sz="2000" b="1" dirty="0">
                <a:solidFill>
                  <a:schemeClr val="tx1"/>
                </a:solidFill>
              </a:rPr>
              <a:t> </a:t>
            </a:r>
            <a:r>
              <a:rPr lang="en-US" sz="2000" b="1" dirty="0" err="1">
                <a:solidFill>
                  <a:schemeClr val="tx1"/>
                </a:solidFill>
              </a:rPr>
              <a:t>Sayısı</a:t>
            </a:r>
            <a:r>
              <a:rPr lang="en-US" sz="2000" b="1" dirty="0">
                <a:solidFill>
                  <a:schemeClr val="tx1"/>
                </a:solidFill>
              </a:rPr>
              <a:t> </a:t>
            </a:r>
            <a:r>
              <a:rPr lang="en-US" sz="2000" b="1" dirty="0" err="1">
                <a:solidFill>
                  <a:schemeClr val="tx1"/>
                </a:solidFill>
              </a:rPr>
              <a:t>Karşılaştırması</a:t>
            </a:r>
            <a:endParaRPr lang="en-US" sz="2000" b="1" dirty="0">
              <a:solidFill>
                <a:schemeClr val="tx1"/>
              </a:solidFill>
            </a:endParaRPr>
          </a:p>
        </c:rich>
      </c:tx>
      <c:layout>
        <c:manualLayout>
          <c:xMode val="edge"/>
          <c:yMode val="edge"/>
          <c:x val="0.13861071036406586"/>
          <c:y val="2.810943158756264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Grafikler!$E$1</c:f>
              <c:strCache>
                <c:ptCount val="1"/>
                <c:pt idx="0">
                  <c:v>Toplam Okul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Grafikler!$A$2:$A$7</c:f>
              <c:strCache>
                <c:ptCount val="6"/>
                <c:pt idx="0">
                  <c:v>2019-2020</c:v>
                </c:pt>
                <c:pt idx="1">
                  <c:v>2020-2021</c:v>
                </c:pt>
                <c:pt idx="2">
                  <c:v>2021-2022</c:v>
                </c:pt>
                <c:pt idx="3">
                  <c:v>2022-2023</c:v>
                </c:pt>
                <c:pt idx="4">
                  <c:v>2023-2024</c:v>
                </c:pt>
                <c:pt idx="5">
                  <c:v>2024-2025</c:v>
                </c:pt>
              </c:strCache>
            </c:strRef>
          </c:cat>
          <c:val>
            <c:numRef>
              <c:f>Grafikler!$E$2:$E$7</c:f>
              <c:numCache>
                <c:formatCode>General</c:formatCode>
                <c:ptCount val="6"/>
                <c:pt idx="0">
                  <c:v>99</c:v>
                </c:pt>
                <c:pt idx="1">
                  <c:v>168</c:v>
                </c:pt>
                <c:pt idx="2">
                  <c:v>233</c:v>
                </c:pt>
                <c:pt idx="3">
                  <c:v>246</c:v>
                </c:pt>
                <c:pt idx="4">
                  <c:v>246</c:v>
                </c:pt>
                <c:pt idx="5">
                  <c:v>167</c:v>
                </c:pt>
              </c:numCache>
            </c:numRef>
          </c:val>
          <c:extLst>
            <c:ext xmlns:c16="http://schemas.microsoft.com/office/drawing/2014/chart" uri="{C3380CC4-5D6E-409C-BE32-E72D297353CC}">
              <c16:uniqueId val="{00000000-C564-49A4-BDED-B8D2B741901F}"/>
            </c:ext>
          </c:extLst>
        </c:ser>
        <c:ser>
          <c:idx val="1"/>
          <c:order val="1"/>
          <c:tx>
            <c:strRef>
              <c:f>Grafikler!$F$1</c:f>
              <c:strCache>
                <c:ptCount val="1"/>
                <c:pt idx="0">
                  <c:v>Çalışma Yapan Okul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Grafikler!$A$2:$A$7</c:f>
              <c:strCache>
                <c:ptCount val="6"/>
                <c:pt idx="0">
                  <c:v>2019-2020</c:v>
                </c:pt>
                <c:pt idx="1">
                  <c:v>2020-2021</c:v>
                </c:pt>
                <c:pt idx="2">
                  <c:v>2021-2022</c:v>
                </c:pt>
                <c:pt idx="3">
                  <c:v>2022-2023</c:v>
                </c:pt>
                <c:pt idx="4">
                  <c:v>2023-2024</c:v>
                </c:pt>
                <c:pt idx="5">
                  <c:v>2024-2025</c:v>
                </c:pt>
              </c:strCache>
            </c:strRef>
          </c:cat>
          <c:val>
            <c:numRef>
              <c:f>Grafikler!$F$2:$F$7</c:f>
              <c:numCache>
                <c:formatCode>General</c:formatCode>
                <c:ptCount val="6"/>
                <c:pt idx="0">
                  <c:v>40</c:v>
                </c:pt>
                <c:pt idx="1">
                  <c:v>67</c:v>
                </c:pt>
                <c:pt idx="2">
                  <c:v>88</c:v>
                </c:pt>
                <c:pt idx="3">
                  <c:v>105</c:v>
                </c:pt>
                <c:pt idx="4">
                  <c:v>84</c:v>
                </c:pt>
                <c:pt idx="5">
                  <c:v>121</c:v>
                </c:pt>
              </c:numCache>
            </c:numRef>
          </c:val>
          <c:extLst>
            <c:ext xmlns:c16="http://schemas.microsoft.com/office/drawing/2014/chart" uri="{C3380CC4-5D6E-409C-BE32-E72D297353CC}">
              <c16:uniqueId val="{00000001-C564-49A4-BDED-B8D2B741901F}"/>
            </c:ext>
          </c:extLst>
        </c:ser>
        <c:dLbls>
          <c:dLblPos val="ctr"/>
          <c:showLegendKey val="0"/>
          <c:showVal val="1"/>
          <c:showCatName val="0"/>
          <c:showSerName val="0"/>
          <c:showPercent val="0"/>
          <c:showBubbleSize val="0"/>
        </c:dLbls>
        <c:gapWidth val="219"/>
        <c:overlap val="-27"/>
        <c:axId val="49657351"/>
        <c:axId val="49659399"/>
      </c:barChart>
      <c:catAx>
        <c:axId val="496573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Dönemler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9659399"/>
        <c:crosses val="autoZero"/>
        <c:auto val="1"/>
        <c:lblAlgn val="ctr"/>
        <c:lblOffset val="100"/>
        <c:noMultiLvlLbl val="0"/>
      </c:catAx>
      <c:valAx>
        <c:axId val="496593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9657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err="1">
                <a:solidFill>
                  <a:schemeClr val="tx1"/>
                </a:solidFill>
              </a:rPr>
              <a:t>Çalışma</a:t>
            </a:r>
            <a:r>
              <a:rPr lang="en-US" sz="2800" b="1" dirty="0">
                <a:solidFill>
                  <a:schemeClr val="tx1"/>
                </a:solidFill>
              </a:rPr>
              <a:t> </a:t>
            </a:r>
            <a:r>
              <a:rPr lang="en-US" sz="2800" b="1" dirty="0" err="1">
                <a:solidFill>
                  <a:schemeClr val="tx1"/>
                </a:solidFill>
              </a:rPr>
              <a:t>Yapan</a:t>
            </a:r>
            <a:r>
              <a:rPr lang="en-US" sz="2800" b="1" dirty="0">
                <a:solidFill>
                  <a:schemeClr val="tx1"/>
                </a:solidFill>
              </a:rPr>
              <a:t> </a:t>
            </a:r>
            <a:r>
              <a:rPr lang="en-US" sz="2800" b="1" dirty="0" err="1">
                <a:solidFill>
                  <a:schemeClr val="tx1"/>
                </a:solidFill>
              </a:rPr>
              <a:t>Öğrenci-Öğretmen</a:t>
            </a:r>
            <a:r>
              <a:rPr lang="en-US" sz="2800" b="1" dirty="0">
                <a:solidFill>
                  <a:schemeClr val="tx1"/>
                </a:solidFill>
              </a:rPr>
              <a:t> </a:t>
            </a:r>
            <a:r>
              <a:rPr lang="en-US" sz="2800" b="1" dirty="0" err="1">
                <a:solidFill>
                  <a:schemeClr val="tx1"/>
                </a:solidFill>
              </a:rPr>
              <a:t>Sayıları</a:t>
            </a:r>
            <a:endParaRPr lang="en-US" sz="28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Grafikler!$B$74</c:f>
              <c:strCache>
                <c:ptCount val="1"/>
                <c:pt idx="0">
                  <c:v>Öğrenci</c:v>
                </c:pt>
              </c:strCache>
            </c:strRef>
          </c:tx>
          <c:spPr>
            <a:solidFill>
              <a:srgbClr val="637CEF"/>
            </a:solidFill>
            <a:ln>
              <a:noFill/>
            </a:ln>
            <a:effectLst/>
          </c:spPr>
          <c:invertIfNegative val="0"/>
          <c:cat>
            <c:strRef>
              <c:f>Grafikler!$A$75:$A$80</c:f>
              <c:strCache>
                <c:ptCount val="6"/>
                <c:pt idx="0">
                  <c:v>2019-2020</c:v>
                </c:pt>
                <c:pt idx="1">
                  <c:v>2020-2021</c:v>
                </c:pt>
                <c:pt idx="2">
                  <c:v>2021-2022</c:v>
                </c:pt>
                <c:pt idx="3">
                  <c:v>2022-2023</c:v>
                </c:pt>
                <c:pt idx="4">
                  <c:v>2023-2024</c:v>
                </c:pt>
                <c:pt idx="5">
                  <c:v>2024-2025</c:v>
                </c:pt>
              </c:strCache>
            </c:strRef>
          </c:cat>
          <c:val>
            <c:numRef>
              <c:f>Grafikler!$B$75:$B$80</c:f>
              <c:numCache>
                <c:formatCode>General</c:formatCode>
                <c:ptCount val="6"/>
                <c:pt idx="0">
                  <c:v>329</c:v>
                </c:pt>
                <c:pt idx="1">
                  <c:v>576</c:v>
                </c:pt>
                <c:pt idx="2">
                  <c:v>509</c:v>
                </c:pt>
                <c:pt idx="3">
                  <c:v>867</c:v>
                </c:pt>
                <c:pt idx="4">
                  <c:v>817</c:v>
                </c:pt>
                <c:pt idx="5">
                  <c:v>1456</c:v>
                </c:pt>
              </c:numCache>
            </c:numRef>
          </c:val>
          <c:extLst>
            <c:ext xmlns:c16="http://schemas.microsoft.com/office/drawing/2014/chart" uri="{C3380CC4-5D6E-409C-BE32-E72D297353CC}">
              <c16:uniqueId val="{00000000-E664-4DD0-BB13-D5329153D342}"/>
            </c:ext>
          </c:extLst>
        </c:ser>
        <c:ser>
          <c:idx val="1"/>
          <c:order val="1"/>
          <c:tx>
            <c:strRef>
              <c:f>Grafikler!$C$74</c:f>
              <c:strCache>
                <c:ptCount val="1"/>
                <c:pt idx="0">
                  <c:v>Öğretmen</c:v>
                </c:pt>
              </c:strCache>
            </c:strRef>
          </c:tx>
          <c:spPr>
            <a:solidFill>
              <a:srgbClr val="E3008C"/>
            </a:solidFill>
            <a:ln>
              <a:noFill/>
            </a:ln>
            <a:effectLst/>
          </c:spPr>
          <c:invertIfNegative val="0"/>
          <c:cat>
            <c:strRef>
              <c:f>Grafikler!$A$75:$A$80</c:f>
              <c:strCache>
                <c:ptCount val="6"/>
                <c:pt idx="0">
                  <c:v>2019-2020</c:v>
                </c:pt>
                <c:pt idx="1">
                  <c:v>2020-2021</c:v>
                </c:pt>
                <c:pt idx="2">
                  <c:v>2021-2022</c:v>
                </c:pt>
                <c:pt idx="3">
                  <c:v>2022-2023</c:v>
                </c:pt>
                <c:pt idx="4">
                  <c:v>2023-2024</c:v>
                </c:pt>
                <c:pt idx="5">
                  <c:v>2024-2025</c:v>
                </c:pt>
              </c:strCache>
            </c:strRef>
          </c:cat>
          <c:val>
            <c:numRef>
              <c:f>Grafikler!$C$75:$C$80</c:f>
              <c:numCache>
                <c:formatCode>General</c:formatCode>
                <c:ptCount val="6"/>
                <c:pt idx="0">
                  <c:v>96</c:v>
                </c:pt>
                <c:pt idx="1">
                  <c:v>209</c:v>
                </c:pt>
                <c:pt idx="2">
                  <c:v>215</c:v>
                </c:pt>
                <c:pt idx="3">
                  <c:v>304</c:v>
                </c:pt>
                <c:pt idx="4">
                  <c:v>220</c:v>
                </c:pt>
                <c:pt idx="5">
                  <c:v>387</c:v>
                </c:pt>
              </c:numCache>
            </c:numRef>
          </c:val>
          <c:extLst>
            <c:ext xmlns:c16="http://schemas.microsoft.com/office/drawing/2014/chart" uri="{C3380CC4-5D6E-409C-BE32-E72D297353CC}">
              <c16:uniqueId val="{00000001-E664-4DD0-BB13-D5329153D342}"/>
            </c:ext>
          </c:extLst>
        </c:ser>
        <c:dLbls>
          <c:showLegendKey val="0"/>
          <c:showVal val="0"/>
          <c:showCatName val="0"/>
          <c:showSerName val="0"/>
          <c:showPercent val="0"/>
          <c:showBubbleSize val="0"/>
        </c:dLbls>
        <c:gapWidth val="219"/>
        <c:overlap val="-27"/>
        <c:axId val="1047640583"/>
        <c:axId val="1047646727"/>
      </c:barChart>
      <c:catAx>
        <c:axId val="1047640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47646727"/>
        <c:crosses val="autoZero"/>
        <c:auto val="1"/>
        <c:lblAlgn val="ctr"/>
        <c:lblOffset val="100"/>
        <c:noMultiLvlLbl val="0"/>
      </c:catAx>
      <c:valAx>
        <c:axId val="10476467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47640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2400" b="1" dirty="0">
                <a:solidFill>
                  <a:schemeClr val="tx1"/>
                </a:solidFill>
              </a:rPr>
              <a:t>Ulusal</a:t>
            </a:r>
            <a:r>
              <a:rPr lang="tr-TR" sz="2400" b="1" baseline="0" dirty="0">
                <a:solidFill>
                  <a:schemeClr val="tx1"/>
                </a:solidFill>
              </a:rPr>
              <a:t> Derece</a:t>
            </a:r>
            <a:r>
              <a:rPr lang="en-US" sz="2400" b="1" dirty="0">
                <a:solidFill>
                  <a:schemeClr val="tx1"/>
                </a:solidFill>
              </a:rPr>
              <a:t> Alan </a:t>
            </a:r>
            <a:r>
              <a:rPr lang="en-US" sz="2400" b="1" dirty="0" err="1">
                <a:solidFill>
                  <a:schemeClr val="tx1"/>
                </a:solidFill>
              </a:rPr>
              <a:t>Okul</a:t>
            </a:r>
            <a:r>
              <a:rPr lang="en-US" sz="2400" b="1" dirty="0">
                <a:solidFill>
                  <a:schemeClr val="tx1"/>
                </a:solidFill>
              </a:rPr>
              <a:t> </a:t>
            </a:r>
            <a:r>
              <a:rPr lang="en-US" sz="2400" b="1" dirty="0" err="1">
                <a:solidFill>
                  <a:schemeClr val="tx1"/>
                </a:solidFill>
              </a:rPr>
              <a:t>Sayısı</a:t>
            </a:r>
            <a:r>
              <a:rPr lang="en-US" sz="2400" b="1" dirty="0">
                <a:solidFill>
                  <a:schemeClr val="tx1"/>
                </a:solidFill>
              </a:rPr>
              <a:t>/</a:t>
            </a:r>
            <a:r>
              <a:rPr lang="en-US" sz="2400" b="1" dirty="0" err="1">
                <a:solidFill>
                  <a:schemeClr val="tx1"/>
                </a:solidFill>
              </a:rPr>
              <a:t>Katılan</a:t>
            </a:r>
            <a:r>
              <a:rPr lang="en-US" sz="2400" b="1" dirty="0">
                <a:solidFill>
                  <a:schemeClr val="tx1"/>
                </a:solidFill>
              </a:rPr>
              <a:t> </a:t>
            </a:r>
            <a:r>
              <a:rPr lang="en-US" sz="2400" b="1" dirty="0" err="1">
                <a:solidFill>
                  <a:schemeClr val="tx1"/>
                </a:solidFill>
              </a:rPr>
              <a:t>Okul</a:t>
            </a:r>
            <a:r>
              <a:rPr lang="en-US" sz="2400" b="1" dirty="0">
                <a:solidFill>
                  <a:schemeClr val="tx1"/>
                </a:solidFill>
              </a:rPr>
              <a:t> </a:t>
            </a:r>
            <a:r>
              <a:rPr lang="en-US" sz="2400" b="1" dirty="0" err="1">
                <a:solidFill>
                  <a:schemeClr val="tx1"/>
                </a:solidFill>
              </a:rPr>
              <a:t>Sayısı</a:t>
            </a:r>
            <a:r>
              <a:rPr lang="en-US" sz="2400" b="1" dirty="0">
                <a:solidFill>
                  <a:schemeClr val="tx1"/>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Grafikler!$B$89</c:f>
              <c:strCache>
                <c:ptCount val="1"/>
                <c:pt idx="0">
                  <c:v>Başarı Oranı (%)</c:v>
                </c:pt>
              </c:strCache>
            </c:strRef>
          </c:tx>
          <c:spPr>
            <a:solidFill>
              <a:srgbClr val="637CEF"/>
            </a:solidFill>
            <a:ln>
              <a:noFill/>
            </a:ln>
            <a:effectLst/>
          </c:spPr>
          <c:invertIfNegative val="0"/>
          <c:cat>
            <c:strRef>
              <c:f>Grafikler!$A$90:$A$95</c:f>
              <c:strCache>
                <c:ptCount val="6"/>
                <c:pt idx="0">
                  <c:v>2019-2020</c:v>
                </c:pt>
                <c:pt idx="1">
                  <c:v>2020-2021</c:v>
                </c:pt>
                <c:pt idx="2">
                  <c:v>2021-2022</c:v>
                </c:pt>
                <c:pt idx="3">
                  <c:v>2022-2023</c:v>
                </c:pt>
                <c:pt idx="4">
                  <c:v>2023-2024</c:v>
                </c:pt>
                <c:pt idx="5">
                  <c:v>2024-2025</c:v>
                </c:pt>
              </c:strCache>
            </c:strRef>
          </c:cat>
          <c:val>
            <c:numRef>
              <c:f>Grafikler!$B$90:$B$95</c:f>
              <c:numCache>
                <c:formatCode>General</c:formatCode>
                <c:ptCount val="6"/>
                <c:pt idx="0">
                  <c:v>42.5</c:v>
                </c:pt>
                <c:pt idx="1">
                  <c:v>35.799999999999997</c:v>
                </c:pt>
                <c:pt idx="2">
                  <c:v>27.3</c:v>
                </c:pt>
                <c:pt idx="3">
                  <c:v>19</c:v>
                </c:pt>
                <c:pt idx="4">
                  <c:v>29.8</c:v>
                </c:pt>
                <c:pt idx="5">
                  <c:v>11.6</c:v>
                </c:pt>
              </c:numCache>
            </c:numRef>
          </c:val>
          <c:extLst>
            <c:ext xmlns:c16="http://schemas.microsoft.com/office/drawing/2014/chart" uri="{C3380CC4-5D6E-409C-BE32-E72D297353CC}">
              <c16:uniqueId val="{00000000-0F21-4EB2-9216-713D130EFBA2}"/>
            </c:ext>
          </c:extLst>
        </c:ser>
        <c:dLbls>
          <c:showLegendKey val="0"/>
          <c:showVal val="0"/>
          <c:showCatName val="0"/>
          <c:showSerName val="0"/>
          <c:showPercent val="0"/>
          <c:showBubbleSize val="0"/>
        </c:dLbls>
        <c:gapWidth val="150"/>
        <c:axId val="827159559"/>
        <c:axId val="827161607"/>
      </c:barChart>
      <c:catAx>
        <c:axId val="827159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27161607"/>
        <c:crosses val="autoZero"/>
        <c:auto val="1"/>
        <c:lblAlgn val="ctr"/>
        <c:lblOffset val="100"/>
        <c:noMultiLvlLbl val="0"/>
      </c:catAx>
      <c:valAx>
        <c:axId val="827161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27159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colors3.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E4A4FD-60EC-4EB9-AF7B-B940DD197060}"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GB"/>
        </a:p>
      </dgm:t>
    </dgm:pt>
    <dgm:pt modelId="{CFC463DD-3D9F-4F40-A399-C24AEF69D624}">
      <dgm:prSet/>
      <dgm:spPr>
        <a:solidFill>
          <a:srgbClr val="D11652"/>
        </a:solidFill>
      </dgm:spPr>
      <dgm:t>
        <a:bodyPr/>
        <a:lstStyle/>
        <a:p>
          <a:r>
            <a:rPr lang="da-DK" b="0" i="0">
              <a:latin typeface="Lato Light" panose="020F0502020204030203" pitchFamily="34" charset="0"/>
              <a:ea typeface="Lato Light" panose="020F0502020204030203" pitchFamily="34" charset="0"/>
              <a:cs typeface="Lato Light" panose="020F0502020204030203" pitchFamily="34" charset="0"/>
            </a:rPr>
            <a:t>1990</a:t>
          </a:r>
          <a:endParaRPr lang="en-GB">
            <a:latin typeface="Lato Light" panose="020F0502020204030203" pitchFamily="34" charset="0"/>
            <a:ea typeface="Lato Light" panose="020F0502020204030203" pitchFamily="34" charset="0"/>
            <a:cs typeface="Lato Light" panose="020F0502020204030203" pitchFamily="34" charset="0"/>
          </a:endParaRPr>
        </a:p>
      </dgm:t>
    </dgm:pt>
    <dgm:pt modelId="{FBCD142E-89FA-4091-A168-493F2271D1B1}" type="parTrans" cxnId="{F536C67F-238F-4541-BDFA-DA2780FABCE3}">
      <dgm:prSet/>
      <dgm:spPr/>
      <dgm:t>
        <a:bodyPr/>
        <a:lstStyle/>
        <a:p>
          <a:endParaRPr lang="en-GB"/>
        </a:p>
      </dgm:t>
    </dgm:pt>
    <dgm:pt modelId="{BC4AF334-6AE3-42B7-89C6-888E17978B04}" type="sibTrans" cxnId="{F536C67F-238F-4541-BDFA-DA2780FABCE3}">
      <dgm:prSet/>
      <dgm:spPr/>
      <dgm:t>
        <a:bodyPr/>
        <a:lstStyle/>
        <a:p>
          <a:endParaRPr lang="en-GB"/>
        </a:p>
      </dgm:t>
    </dgm:pt>
    <dgm:pt modelId="{38E5BDC5-1184-4B89-A430-4FEC20FDE119}">
      <dgm:prSet custT="1"/>
      <dgm:spPr/>
      <dgm:t>
        <a:bodyPr/>
        <a:lstStyle/>
        <a:p>
          <a:pPr algn="ctr">
            <a:buNone/>
          </a:pPr>
          <a:r>
            <a:rPr lang="tr-TR" sz="2000" b="1" i="0" dirty="0">
              <a:latin typeface="Calibri" panose="020F0502020204030204" pitchFamily="34" charset="0"/>
              <a:ea typeface="Calibri" panose="020F0502020204030204" pitchFamily="34" charset="0"/>
              <a:cs typeface="Calibri" panose="020F0502020204030204" pitchFamily="34" charset="0"/>
            </a:rPr>
            <a:t>YRE Fransa’da tanıtıldı</a:t>
          </a:r>
          <a:endParaRPr lang="en-GB" sz="2000" b="1" dirty="0">
            <a:latin typeface="Calibri" panose="020F0502020204030204" pitchFamily="34" charset="0"/>
            <a:ea typeface="Calibri" panose="020F0502020204030204" pitchFamily="34" charset="0"/>
            <a:cs typeface="Calibri" panose="020F0502020204030204" pitchFamily="34" charset="0"/>
          </a:endParaRPr>
        </a:p>
      </dgm:t>
    </dgm:pt>
    <dgm:pt modelId="{C65F5DE9-6334-4105-AAF1-F177D642184B}" type="parTrans" cxnId="{176E5177-BB44-42EB-9179-F41D1C3817FD}">
      <dgm:prSet/>
      <dgm:spPr/>
      <dgm:t>
        <a:bodyPr/>
        <a:lstStyle/>
        <a:p>
          <a:endParaRPr lang="en-GB"/>
        </a:p>
      </dgm:t>
    </dgm:pt>
    <dgm:pt modelId="{0BCC2A0A-2281-4140-879E-AA3203B84E39}" type="sibTrans" cxnId="{176E5177-BB44-42EB-9179-F41D1C3817FD}">
      <dgm:prSet/>
      <dgm:spPr/>
      <dgm:t>
        <a:bodyPr/>
        <a:lstStyle/>
        <a:p>
          <a:endParaRPr lang="en-GB"/>
        </a:p>
      </dgm:t>
    </dgm:pt>
    <dgm:pt modelId="{7BF0DDB6-1456-4ED6-8658-1A81BCA00246}">
      <dgm:prSet/>
      <dgm:spPr>
        <a:solidFill>
          <a:srgbClr val="952456"/>
        </a:solidFill>
      </dgm:spPr>
      <dgm:t>
        <a:bodyPr/>
        <a:lstStyle/>
        <a:p>
          <a:r>
            <a:rPr lang="da-DK" b="0" i="0">
              <a:latin typeface="Lato Light" panose="020F0502020204030203" pitchFamily="34" charset="0"/>
              <a:ea typeface="Lato Light" panose="020F0502020204030203" pitchFamily="34" charset="0"/>
              <a:cs typeface="Lato Light" panose="020F0502020204030203" pitchFamily="34" charset="0"/>
            </a:rPr>
            <a:t>1994</a:t>
          </a:r>
          <a:endParaRPr lang="en-GB">
            <a:latin typeface="Lato Light" panose="020F0502020204030203" pitchFamily="34" charset="0"/>
            <a:ea typeface="Lato Light" panose="020F0502020204030203" pitchFamily="34" charset="0"/>
            <a:cs typeface="Lato Light" panose="020F0502020204030203" pitchFamily="34" charset="0"/>
          </a:endParaRPr>
        </a:p>
      </dgm:t>
    </dgm:pt>
    <dgm:pt modelId="{933BBC8C-5DB8-47C9-B444-9E032571994C}" type="parTrans" cxnId="{975C8807-F69E-4691-910A-91EF8B8337E0}">
      <dgm:prSet/>
      <dgm:spPr/>
      <dgm:t>
        <a:bodyPr/>
        <a:lstStyle/>
        <a:p>
          <a:endParaRPr lang="en-GB"/>
        </a:p>
      </dgm:t>
    </dgm:pt>
    <dgm:pt modelId="{916A46C9-1CBD-4755-BF85-FA4843336936}" type="sibTrans" cxnId="{975C8807-F69E-4691-910A-91EF8B8337E0}">
      <dgm:prSet/>
      <dgm:spPr/>
      <dgm:t>
        <a:bodyPr/>
        <a:lstStyle/>
        <a:p>
          <a:endParaRPr lang="en-GB"/>
        </a:p>
      </dgm:t>
    </dgm:pt>
    <dgm:pt modelId="{91DDC41F-6194-49D8-A4CB-5518AEEA5651}">
      <dgm:prSet custT="1"/>
      <dgm:spPr/>
      <dgm:t>
        <a:bodyPr/>
        <a:lstStyle/>
        <a:p>
          <a:pPr algn="ctr">
            <a:buNone/>
          </a:pPr>
          <a:r>
            <a:rPr lang="da-DK" sz="2000" b="1" i="0" dirty="0">
              <a:solidFill>
                <a:schemeClr val="tx1"/>
              </a:solidFill>
              <a:latin typeface="+mn-lt"/>
              <a:ea typeface="Lato Light" panose="020F0502020204030203" pitchFamily="34" charset="0"/>
              <a:cs typeface="Lato Light" panose="020F0502020204030203" pitchFamily="34" charset="0"/>
            </a:rPr>
            <a:t>YRE </a:t>
          </a:r>
          <a:r>
            <a:rPr lang="tr-TR" sz="2000" b="1" i="0" dirty="0">
              <a:solidFill>
                <a:schemeClr val="tx1"/>
              </a:solidFill>
              <a:latin typeface="+mn-lt"/>
              <a:ea typeface="Lato Light" panose="020F0502020204030203" pitchFamily="34" charset="0"/>
              <a:cs typeface="Lato Light" panose="020F0502020204030203" pitchFamily="34" charset="0"/>
            </a:rPr>
            <a:t>Avrupa’da yaygınlaşıyor</a:t>
          </a:r>
          <a:endParaRPr lang="en-GB" sz="2000" b="1" dirty="0">
            <a:solidFill>
              <a:schemeClr val="tx1"/>
            </a:solidFill>
            <a:latin typeface="+mn-lt"/>
            <a:ea typeface="Lato Light" panose="020F0502020204030203" pitchFamily="34" charset="0"/>
            <a:cs typeface="Lato Light" panose="020F0502020204030203" pitchFamily="34" charset="0"/>
          </a:endParaRPr>
        </a:p>
      </dgm:t>
    </dgm:pt>
    <dgm:pt modelId="{29976352-38EA-4FD4-97ED-72A6B42CADE8}" type="parTrans" cxnId="{69DAC111-A641-411B-A9C7-325A6BE3402E}">
      <dgm:prSet/>
      <dgm:spPr/>
      <dgm:t>
        <a:bodyPr/>
        <a:lstStyle/>
        <a:p>
          <a:endParaRPr lang="en-GB"/>
        </a:p>
      </dgm:t>
    </dgm:pt>
    <dgm:pt modelId="{0186F802-CED2-4CF5-A820-46CC1E72A87C}" type="sibTrans" cxnId="{69DAC111-A641-411B-A9C7-325A6BE3402E}">
      <dgm:prSet/>
      <dgm:spPr/>
      <dgm:t>
        <a:bodyPr/>
        <a:lstStyle/>
        <a:p>
          <a:endParaRPr lang="en-GB"/>
        </a:p>
      </dgm:t>
    </dgm:pt>
    <dgm:pt modelId="{CC2662FE-EE7B-4DDD-AEAD-D9F2A8F1B995}">
      <dgm:prSet/>
      <dgm:spPr>
        <a:solidFill>
          <a:srgbClr val="D11652"/>
        </a:solidFill>
      </dgm:spPr>
      <dgm:t>
        <a:bodyPr/>
        <a:lstStyle/>
        <a:p>
          <a:r>
            <a:rPr lang="en-US">
              <a:latin typeface="Lato Light" panose="020F0502020204030203" pitchFamily="34" charset="0"/>
              <a:ea typeface="Lato Light" panose="020F0502020204030203" pitchFamily="34" charset="0"/>
              <a:cs typeface="Lato Light" panose="020F0502020204030203" pitchFamily="34" charset="0"/>
            </a:rPr>
            <a:t>1998</a:t>
          </a:r>
          <a:endParaRPr lang="en-GB">
            <a:latin typeface="Lato Light" panose="020F0502020204030203" pitchFamily="34" charset="0"/>
            <a:ea typeface="Lato Light" panose="020F0502020204030203" pitchFamily="34" charset="0"/>
            <a:cs typeface="Lato Light" panose="020F0502020204030203" pitchFamily="34" charset="0"/>
          </a:endParaRPr>
        </a:p>
      </dgm:t>
    </dgm:pt>
    <dgm:pt modelId="{136BDBFB-B0C0-4221-BC45-08ADDDE89965}" type="parTrans" cxnId="{AE454BFE-18E3-46EF-A507-3C696E53435B}">
      <dgm:prSet/>
      <dgm:spPr/>
      <dgm:t>
        <a:bodyPr/>
        <a:lstStyle/>
        <a:p>
          <a:endParaRPr lang="en-GB"/>
        </a:p>
      </dgm:t>
    </dgm:pt>
    <dgm:pt modelId="{F1431CED-CA1D-4037-B741-8BC1ACA55158}" type="sibTrans" cxnId="{AE454BFE-18E3-46EF-A507-3C696E53435B}">
      <dgm:prSet/>
      <dgm:spPr/>
      <dgm:t>
        <a:bodyPr/>
        <a:lstStyle/>
        <a:p>
          <a:endParaRPr lang="en-GB"/>
        </a:p>
      </dgm:t>
    </dgm:pt>
    <dgm:pt modelId="{D0F892BA-E434-4CA1-8FD5-765E02C14F37}">
      <dgm:prSet custT="1"/>
      <dgm:spPr/>
      <dgm:t>
        <a:bodyPr/>
        <a:lstStyle/>
        <a:p>
          <a:pPr algn="ctr">
            <a:buNone/>
          </a:pPr>
          <a:r>
            <a:rPr lang="tr-TR" sz="2000" b="1" dirty="0">
              <a:solidFill>
                <a:schemeClr val="tx1"/>
              </a:solidFill>
              <a:latin typeface="Calibri" panose="020F0502020204030204" pitchFamily="34" charset="0"/>
              <a:ea typeface="Calibri" panose="020F0502020204030204" pitchFamily="34" charset="0"/>
              <a:cs typeface="Calibri" panose="020F0502020204030204" pitchFamily="34" charset="0"/>
            </a:rPr>
            <a:t>Ulusal program ve yarışma tanıtıldı</a:t>
          </a:r>
          <a:endPar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E2D3497-3762-43E2-BE94-587B49A26FC2}" type="parTrans" cxnId="{6E7372AA-1E76-489F-B3A9-B6F908D6CF19}">
      <dgm:prSet/>
      <dgm:spPr/>
      <dgm:t>
        <a:bodyPr/>
        <a:lstStyle/>
        <a:p>
          <a:endParaRPr lang="en-GB"/>
        </a:p>
      </dgm:t>
    </dgm:pt>
    <dgm:pt modelId="{8CDFE584-789F-4A45-A16A-CE22F10AC896}" type="sibTrans" cxnId="{6E7372AA-1E76-489F-B3A9-B6F908D6CF19}">
      <dgm:prSet/>
      <dgm:spPr/>
      <dgm:t>
        <a:bodyPr/>
        <a:lstStyle/>
        <a:p>
          <a:endParaRPr lang="en-GB"/>
        </a:p>
      </dgm:t>
    </dgm:pt>
    <dgm:pt modelId="{9F099815-420D-472A-B041-2E6C191F3285}">
      <dgm:prSet/>
      <dgm:spPr>
        <a:solidFill>
          <a:srgbClr val="952456"/>
        </a:solidFill>
      </dgm:spPr>
      <dgm:t>
        <a:bodyPr/>
        <a:lstStyle/>
        <a:p>
          <a:r>
            <a:rPr lang="en-US" b="0" i="0">
              <a:latin typeface="Lato Light" panose="020F0502020204030203" pitchFamily="34" charset="0"/>
              <a:ea typeface="Lato Light" panose="020F0502020204030203" pitchFamily="34" charset="0"/>
              <a:cs typeface="Lato Light" panose="020F0502020204030203" pitchFamily="34" charset="0"/>
            </a:rPr>
            <a:t>2007-2009</a:t>
          </a:r>
          <a:endParaRPr lang="en-GB">
            <a:latin typeface="Lato Light" panose="020F0502020204030203" pitchFamily="34" charset="0"/>
            <a:ea typeface="Lato Light" panose="020F0502020204030203" pitchFamily="34" charset="0"/>
            <a:cs typeface="Lato Light" panose="020F0502020204030203" pitchFamily="34" charset="0"/>
          </a:endParaRPr>
        </a:p>
      </dgm:t>
    </dgm:pt>
    <dgm:pt modelId="{9CBF373E-16B4-40E6-A6F1-90CF6FBF3214}" type="parTrans" cxnId="{3289E3E6-7DFC-4F73-ACDF-64C2E262849A}">
      <dgm:prSet/>
      <dgm:spPr/>
      <dgm:t>
        <a:bodyPr/>
        <a:lstStyle/>
        <a:p>
          <a:endParaRPr lang="en-GB"/>
        </a:p>
      </dgm:t>
    </dgm:pt>
    <dgm:pt modelId="{AE268DF9-0411-4C0E-9CE6-32EC098BD52B}" type="sibTrans" cxnId="{3289E3E6-7DFC-4F73-ACDF-64C2E262849A}">
      <dgm:prSet/>
      <dgm:spPr/>
      <dgm:t>
        <a:bodyPr/>
        <a:lstStyle/>
        <a:p>
          <a:endParaRPr lang="en-GB"/>
        </a:p>
      </dgm:t>
    </dgm:pt>
    <dgm:pt modelId="{35A73650-B92C-4D80-B6B3-9F4FE0350197}">
      <dgm:prSet custT="1"/>
      <dgm:spPr/>
      <dgm:t>
        <a:bodyPr/>
        <a:lstStyle/>
        <a:p>
          <a:pPr algn="ctr">
            <a:buNone/>
          </a:pPr>
          <a:r>
            <a:rPr lang="tr-TR" sz="2000" b="1" i="0" dirty="0">
              <a:solidFill>
                <a:schemeClr val="tx1"/>
              </a:solidFill>
              <a:latin typeface="+mn-lt"/>
              <a:ea typeface="Lato Light" panose="020F0502020204030203" pitchFamily="34" charset="0"/>
              <a:cs typeface="Lato Light" panose="020F0502020204030203" pitchFamily="34" charset="0"/>
            </a:rPr>
            <a:t>YRE Avrupa dışında yaygınlaşıyor.</a:t>
          </a:r>
          <a:endParaRPr lang="en-GB" sz="2000" b="1" dirty="0">
            <a:solidFill>
              <a:schemeClr val="tx1"/>
            </a:solidFill>
            <a:latin typeface="+mn-lt"/>
            <a:ea typeface="Lato Light" panose="020F0502020204030203" pitchFamily="34" charset="0"/>
            <a:cs typeface="Lato Light" panose="020F0502020204030203" pitchFamily="34" charset="0"/>
          </a:endParaRPr>
        </a:p>
      </dgm:t>
    </dgm:pt>
    <dgm:pt modelId="{79D91179-56CD-4A25-BC36-A6FC69EE9F16}" type="parTrans" cxnId="{376F4A7F-8BFA-467F-90EF-7F42355126ED}">
      <dgm:prSet/>
      <dgm:spPr/>
      <dgm:t>
        <a:bodyPr/>
        <a:lstStyle/>
        <a:p>
          <a:endParaRPr lang="en-GB"/>
        </a:p>
      </dgm:t>
    </dgm:pt>
    <dgm:pt modelId="{3B4E2364-5D42-4BB8-B2CE-0FBB293E1881}" type="sibTrans" cxnId="{376F4A7F-8BFA-467F-90EF-7F42355126ED}">
      <dgm:prSet/>
      <dgm:spPr/>
      <dgm:t>
        <a:bodyPr/>
        <a:lstStyle/>
        <a:p>
          <a:endParaRPr lang="en-GB"/>
        </a:p>
      </dgm:t>
    </dgm:pt>
    <dgm:pt modelId="{156F1594-92F0-4830-A511-FF0321F1E381}">
      <dgm:prSet/>
      <dgm:spPr>
        <a:solidFill>
          <a:srgbClr val="D11652"/>
        </a:solidFill>
      </dgm:spPr>
      <dgm:t>
        <a:bodyPr/>
        <a:lstStyle/>
        <a:p>
          <a:r>
            <a:rPr lang="en-US" b="0" i="0">
              <a:latin typeface="Lato Light" panose="020F0502020204030203" pitchFamily="34" charset="0"/>
              <a:ea typeface="Lato Light" panose="020F0502020204030203" pitchFamily="34" charset="0"/>
              <a:cs typeface="Lato Light" panose="020F0502020204030203" pitchFamily="34" charset="0"/>
            </a:rPr>
            <a:t>2011</a:t>
          </a:r>
          <a:endParaRPr lang="en-GB">
            <a:latin typeface="Lato Light" panose="020F0502020204030203" pitchFamily="34" charset="0"/>
            <a:ea typeface="Lato Light" panose="020F0502020204030203" pitchFamily="34" charset="0"/>
            <a:cs typeface="Lato Light" panose="020F0502020204030203" pitchFamily="34" charset="0"/>
          </a:endParaRPr>
        </a:p>
      </dgm:t>
    </dgm:pt>
    <dgm:pt modelId="{7451A4B2-CFDA-4BB0-874E-75F7FED3E5C0}" type="parTrans" cxnId="{412433EA-9581-4B41-8BDC-449982D9B45F}">
      <dgm:prSet/>
      <dgm:spPr/>
      <dgm:t>
        <a:bodyPr/>
        <a:lstStyle/>
        <a:p>
          <a:endParaRPr lang="en-GB"/>
        </a:p>
      </dgm:t>
    </dgm:pt>
    <dgm:pt modelId="{151B95F1-C82D-4C74-BD65-D82B26903F63}" type="sibTrans" cxnId="{412433EA-9581-4B41-8BDC-449982D9B45F}">
      <dgm:prSet/>
      <dgm:spPr/>
      <dgm:t>
        <a:bodyPr/>
        <a:lstStyle/>
        <a:p>
          <a:endParaRPr lang="en-GB"/>
        </a:p>
      </dgm:t>
    </dgm:pt>
    <dgm:pt modelId="{84E36E0A-A862-452C-B56B-44CD5D8842C3}">
      <dgm:prSet custT="1"/>
      <dgm:spPr/>
      <dgm:t>
        <a:bodyPr/>
        <a:lstStyle/>
        <a:p>
          <a:pPr algn="ctr">
            <a:buNone/>
          </a:pPr>
          <a:r>
            <a:rPr lang="da-DK" sz="2000" b="1" i="0" dirty="0">
              <a:latin typeface="Calibri" panose="020F0502020204030204" pitchFamily="34" charset="0"/>
              <a:ea typeface="Calibri" panose="020F0502020204030204" pitchFamily="34" charset="0"/>
              <a:cs typeface="Calibri" panose="020F0502020204030204" pitchFamily="34" charset="0"/>
            </a:rPr>
            <a:t>YRE</a:t>
          </a:r>
          <a:r>
            <a:rPr lang="tr-TR" sz="2000" b="1" i="0" dirty="0">
              <a:latin typeface="Calibri" panose="020F0502020204030204" pitchFamily="34" charset="0"/>
              <a:ea typeface="Calibri" panose="020F0502020204030204" pitchFamily="34" charset="0"/>
              <a:cs typeface="Calibri" panose="020F0502020204030204" pitchFamily="34" charset="0"/>
            </a:rPr>
            <a:t> yaş kategorileri, yeni web sitesi, Facebook, </a:t>
          </a:r>
          <a:r>
            <a:rPr lang="tr-TR" sz="2000" b="1" i="0" dirty="0" err="1">
              <a:latin typeface="Calibri" panose="020F0502020204030204" pitchFamily="34" charset="0"/>
              <a:ea typeface="Calibri" panose="020F0502020204030204" pitchFamily="34" charset="0"/>
              <a:cs typeface="Calibri" panose="020F0502020204030204" pitchFamily="34" charset="0"/>
            </a:rPr>
            <a:t>YouTube</a:t>
          </a:r>
          <a:r>
            <a:rPr lang="tr-TR" sz="2000" b="1" i="0" dirty="0">
              <a:latin typeface="Calibri" panose="020F0502020204030204" pitchFamily="34" charset="0"/>
              <a:ea typeface="Calibri" panose="020F0502020204030204" pitchFamily="34" charset="0"/>
              <a:cs typeface="Calibri" panose="020F0502020204030204" pitchFamily="34" charset="0"/>
            </a:rPr>
            <a:t> sayfası açıldı tanıtıldı.</a:t>
          </a:r>
          <a:endParaRPr lang="en-GB" sz="2000" b="1" dirty="0">
            <a:latin typeface="Calibri" panose="020F0502020204030204" pitchFamily="34" charset="0"/>
            <a:ea typeface="Calibri" panose="020F0502020204030204" pitchFamily="34" charset="0"/>
            <a:cs typeface="Calibri" panose="020F0502020204030204" pitchFamily="34" charset="0"/>
          </a:endParaRPr>
        </a:p>
      </dgm:t>
    </dgm:pt>
    <dgm:pt modelId="{59D1625D-D053-47BC-8F38-9F19151978A0}" type="parTrans" cxnId="{7025E8AC-4C82-4C81-B1CA-9C1EF606BD4C}">
      <dgm:prSet/>
      <dgm:spPr/>
      <dgm:t>
        <a:bodyPr/>
        <a:lstStyle/>
        <a:p>
          <a:endParaRPr lang="en-GB"/>
        </a:p>
      </dgm:t>
    </dgm:pt>
    <dgm:pt modelId="{D1A3450B-F2E0-4B1A-AFC7-41711C0B298D}" type="sibTrans" cxnId="{7025E8AC-4C82-4C81-B1CA-9C1EF606BD4C}">
      <dgm:prSet/>
      <dgm:spPr/>
      <dgm:t>
        <a:bodyPr/>
        <a:lstStyle/>
        <a:p>
          <a:endParaRPr lang="en-GB"/>
        </a:p>
      </dgm:t>
    </dgm:pt>
    <dgm:pt modelId="{BB379F57-40BF-4E8D-96A2-F4BA743B2939}">
      <dgm:prSet custT="1"/>
      <dgm:spPr/>
      <dgm:t>
        <a:bodyPr/>
        <a:lstStyle/>
        <a:p>
          <a:pPr algn="ctr">
            <a:buNone/>
          </a:pPr>
          <a:r>
            <a:rPr lang="tr-TR" sz="2000" b="1" i="0" dirty="0">
              <a:solidFill>
                <a:schemeClr val="tx1"/>
              </a:solidFill>
              <a:latin typeface="+mn-lt"/>
              <a:ea typeface="Lato Light" panose="020F0502020204030203" pitchFamily="34" charset="0"/>
              <a:cs typeface="Lato Light" panose="020F0502020204030203" pitchFamily="34" charset="0"/>
            </a:rPr>
            <a:t>(Çin, Kazakistan, Yeni Zelanda, Şili, Kanada, Brezilya</a:t>
          </a:r>
          <a:r>
            <a:rPr lang="en-US" sz="2000" b="1" i="0" dirty="0">
              <a:solidFill>
                <a:schemeClr val="tx1"/>
              </a:solidFill>
              <a:latin typeface="+mn-lt"/>
              <a:ea typeface="Lato Light" panose="020F0502020204030203" pitchFamily="34" charset="0"/>
              <a:cs typeface="Lato Light" panose="020F0502020204030203" pitchFamily="34" charset="0"/>
            </a:rPr>
            <a:t>​</a:t>
          </a:r>
          <a:r>
            <a:rPr lang="tr-TR" sz="2000" b="1" i="0" dirty="0">
              <a:solidFill>
                <a:schemeClr val="tx1"/>
              </a:solidFill>
              <a:latin typeface="+mn-lt"/>
              <a:ea typeface="Lato Light" panose="020F0502020204030203" pitchFamily="34" charset="0"/>
              <a:cs typeface="Lato Light" panose="020F0502020204030203" pitchFamily="34" charset="0"/>
            </a:rPr>
            <a:t>)</a:t>
          </a:r>
          <a:endParaRPr lang="en-GB" sz="2000" b="1" dirty="0">
            <a:solidFill>
              <a:schemeClr val="tx1"/>
            </a:solidFill>
            <a:latin typeface="+mn-lt"/>
            <a:ea typeface="Lato Light" panose="020F0502020204030203" pitchFamily="34" charset="0"/>
            <a:cs typeface="Lato Light" panose="020F0502020204030203" pitchFamily="34" charset="0"/>
          </a:endParaRPr>
        </a:p>
      </dgm:t>
    </dgm:pt>
    <dgm:pt modelId="{6D470FE7-3B5F-47A7-9A4E-941A6F3F8837}" type="parTrans" cxnId="{7C5800B2-B924-471A-94DA-434C60602910}">
      <dgm:prSet/>
      <dgm:spPr/>
      <dgm:t>
        <a:bodyPr/>
        <a:lstStyle/>
        <a:p>
          <a:endParaRPr lang="tr-TR"/>
        </a:p>
      </dgm:t>
    </dgm:pt>
    <dgm:pt modelId="{0ADC5514-FA90-4C1F-B252-EDF69699CB1B}" type="sibTrans" cxnId="{7C5800B2-B924-471A-94DA-434C60602910}">
      <dgm:prSet/>
      <dgm:spPr/>
      <dgm:t>
        <a:bodyPr/>
        <a:lstStyle/>
        <a:p>
          <a:endParaRPr lang="tr-TR"/>
        </a:p>
      </dgm:t>
    </dgm:pt>
    <dgm:pt modelId="{212C58FF-3A6B-4E98-8D83-B668AF40E179}" type="pres">
      <dgm:prSet presAssocID="{FEE4A4FD-60EC-4EB9-AF7B-B940DD197060}" presName="Name0" presStyleCnt="0">
        <dgm:presLayoutVars>
          <dgm:dir/>
          <dgm:animLvl val="lvl"/>
          <dgm:resizeHandles val="exact"/>
        </dgm:presLayoutVars>
      </dgm:prSet>
      <dgm:spPr/>
    </dgm:pt>
    <dgm:pt modelId="{80DFBB56-3C4D-441E-833E-1F5C820FAE22}" type="pres">
      <dgm:prSet presAssocID="{CFC463DD-3D9F-4F40-A399-C24AEF69D624}" presName="composite" presStyleCnt="0"/>
      <dgm:spPr/>
    </dgm:pt>
    <dgm:pt modelId="{C4E966E0-A2F2-40E4-9F05-30593403133F}" type="pres">
      <dgm:prSet presAssocID="{CFC463DD-3D9F-4F40-A399-C24AEF69D624}" presName="parTx" presStyleLbl="node1" presStyleIdx="0" presStyleCnt="5" custLinFactNeighborX="1824">
        <dgm:presLayoutVars>
          <dgm:chMax val="0"/>
          <dgm:chPref val="0"/>
          <dgm:bulletEnabled val="1"/>
        </dgm:presLayoutVars>
      </dgm:prSet>
      <dgm:spPr/>
    </dgm:pt>
    <dgm:pt modelId="{EB817589-4435-4D80-A8E5-C54DF7C73463}" type="pres">
      <dgm:prSet presAssocID="{CFC463DD-3D9F-4F40-A399-C24AEF69D624}" presName="desTx" presStyleLbl="revTx" presStyleIdx="0" presStyleCnt="5" custLinFactNeighborX="4991" custLinFactNeighborY="6829">
        <dgm:presLayoutVars>
          <dgm:bulletEnabled val="1"/>
        </dgm:presLayoutVars>
      </dgm:prSet>
      <dgm:spPr/>
    </dgm:pt>
    <dgm:pt modelId="{1E62A38F-D348-4BE5-9A24-93A3439766E6}" type="pres">
      <dgm:prSet presAssocID="{BC4AF334-6AE3-42B7-89C6-888E17978B04}" presName="space" presStyleCnt="0"/>
      <dgm:spPr/>
    </dgm:pt>
    <dgm:pt modelId="{0061F3D7-BF2A-488A-B4B4-C9D53459488C}" type="pres">
      <dgm:prSet presAssocID="{7BF0DDB6-1456-4ED6-8658-1A81BCA00246}" presName="composite" presStyleCnt="0"/>
      <dgm:spPr/>
    </dgm:pt>
    <dgm:pt modelId="{CBBB237C-713A-4A1E-B924-0F6CEEAA6D9A}" type="pres">
      <dgm:prSet presAssocID="{7BF0DDB6-1456-4ED6-8658-1A81BCA00246}" presName="parTx" presStyleLbl="node1" presStyleIdx="1" presStyleCnt="5" custLinFactNeighborX="1824">
        <dgm:presLayoutVars>
          <dgm:chMax val="0"/>
          <dgm:chPref val="0"/>
          <dgm:bulletEnabled val="1"/>
        </dgm:presLayoutVars>
      </dgm:prSet>
      <dgm:spPr/>
    </dgm:pt>
    <dgm:pt modelId="{57255A9A-4DDB-4F1F-95F8-109CAFE293B5}" type="pres">
      <dgm:prSet presAssocID="{7BF0DDB6-1456-4ED6-8658-1A81BCA00246}" presName="desTx" presStyleLbl="revTx" presStyleIdx="1" presStyleCnt="5" custLinFactNeighborX="4991" custLinFactNeighborY="6829">
        <dgm:presLayoutVars>
          <dgm:bulletEnabled val="1"/>
        </dgm:presLayoutVars>
      </dgm:prSet>
      <dgm:spPr/>
    </dgm:pt>
    <dgm:pt modelId="{B1812D05-5E13-4E3B-9A81-44F8C1C254F3}" type="pres">
      <dgm:prSet presAssocID="{916A46C9-1CBD-4755-BF85-FA4843336936}" presName="space" presStyleCnt="0"/>
      <dgm:spPr/>
    </dgm:pt>
    <dgm:pt modelId="{3A1D6762-3612-4B8D-8E86-D69536A26224}" type="pres">
      <dgm:prSet presAssocID="{CC2662FE-EE7B-4DDD-AEAD-D9F2A8F1B995}" presName="composite" presStyleCnt="0"/>
      <dgm:spPr/>
    </dgm:pt>
    <dgm:pt modelId="{F0DBA49B-2959-4DD2-86B8-541228364C3B}" type="pres">
      <dgm:prSet presAssocID="{CC2662FE-EE7B-4DDD-AEAD-D9F2A8F1B995}" presName="parTx" presStyleLbl="node1" presStyleIdx="2" presStyleCnt="5" custLinFactNeighborX="1824">
        <dgm:presLayoutVars>
          <dgm:chMax val="0"/>
          <dgm:chPref val="0"/>
          <dgm:bulletEnabled val="1"/>
        </dgm:presLayoutVars>
      </dgm:prSet>
      <dgm:spPr/>
    </dgm:pt>
    <dgm:pt modelId="{37DB7264-F364-463E-A9FD-943E8D5CCCF8}" type="pres">
      <dgm:prSet presAssocID="{CC2662FE-EE7B-4DDD-AEAD-D9F2A8F1B995}" presName="desTx" presStyleLbl="revTx" presStyleIdx="2" presStyleCnt="5" custLinFactNeighborX="4991" custLinFactNeighborY="6829">
        <dgm:presLayoutVars>
          <dgm:bulletEnabled val="1"/>
        </dgm:presLayoutVars>
      </dgm:prSet>
      <dgm:spPr/>
    </dgm:pt>
    <dgm:pt modelId="{7AC510F7-9B00-4418-880E-232037104DE2}" type="pres">
      <dgm:prSet presAssocID="{F1431CED-CA1D-4037-B741-8BC1ACA55158}" presName="space" presStyleCnt="0"/>
      <dgm:spPr/>
    </dgm:pt>
    <dgm:pt modelId="{B0430309-B124-4576-B7ED-F6FC0622AB38}" type="pres">
      <dgm:prSet presAssocID="{9F099815-420D-472A-B041-2E6C191F3285}" presName="composite" presStyleCnt="0"/>
      <dgm:spPr/>
    </dgm:pt>
    <dgm:pt modelId="{E942DEA3-D87D-416E-89FC-9B71AF5F2C73}" type="pres">
      <dgm:prSet presAssocID="{9F099815-420D-472A-B041-2E6C191F3285}" presName="parTx" presStyleLbl="node1" presStyleIdx="3" presStyleCnt="5" custLinFactNeighborX="1824">
        <dgm:presLayoutVars>
          <dgm:chMax val="0"/>
          <dgm:chPref val="0"/>
          <dgm:bulletEnabled val="1"/>
        </dgm:presLayoutVars>
      </dgm:prSet>
      <dgm:spPr/>
    </dgm:pt>
    <dgm:pt modelId="{28B210CE-DDC9-4003-80CC-D2A7E5D83215}" type="pres">
      <dgm:prSet presAssocID="{9F099815-420D-472A-B041-2E6C191F3285}" presName="desTx" presStyleLbl="revTx" presStyleIdx="3" presStyleCnt="5" custLinFactNeighborX="4991" custLinFactNeighborY="6829">
        <dgm:presLayoutVars>
          <dgm:bulletEnabled val="1"/>
        </dgm:presLayoutVars>
      </dgm:prSet>
      <dgm:spPr/>
    </dgm:pt>
    <dgm:pt modelId="{537412BD-A2EE-4171-AB58-7E1AE08A7CB0}" type="pres">
      <dgm:prSet presAssocID="{AE268DF9-0411-4C0E-9CE6-32EC098BD52B}" presName="space" presStyleCnt="0"/>
      <dgm:spPr/>
    </dgm:pt>
    <dgm:pt modelId="{2C707E19-5441-4387-9A3E-6E649AB1F587}" type="pres">
      <dgm:prSet presAssocID="{156F1594-92F0-4830-A511-FF0321F1E381}" presName="composite" presStyleCnt="0"/>
      <dgm:spPr/>
    </dgm:pt>
    <dgm:pt modelId="{96ABBA20-4828-44E5-B7FF-EF8F5CA69BE7}" type="pres">
      <dgm:prSet presAssocID="{156F1594-92F0-4830-A511-FF0321F1E381}" presName="parTx" presStyleLbl="node1" presStyleIdx="4" presStyleCnt="5" custLinFactNeighborX="1824">
        <dgm:presLayoutVars>
          <dgm:chMax val="0"/>
          <dgm:chPref val="0"/>
          <dgm:bulletEnabled val="1"/>
        </dgm:presLayoutVars>
      </dgm:prSet>
      <dgm:spPr/>
    </dgm:pt>
    <dgm:pt modelId="{51714AA8-5AAD-44D2-B29D-54DB9B7B123A}" type="pres">
      <dgm:prSet presAssocID="{156F1594-92F0-4830-A511-FF0321F1E381}" presName="desTx" presStyleLbl="revTx" presStyleIdx="4" presStyleCnt="5" custLinFactNeighborX="4991" custLinFactNeighborY="6829">
        <dgm:presLayoutVars>
          <dgm:bulletEnabled val="1"/>
        </dgm:presLayoutVars>
      </dgm:prSet>
      <dgm:spPr/>
    </dgm:pt>
  </dgm:ptLst>
  <dgm:cxnLst>
    <dgm:cxn modelId="{975C8807-F69E-4691-910A-91EF8B8337E0}" srcId="{FEE4A4FD-60EC-4EB9-AF7B-B940DD197060}" destId="{7BF0DDB6-1456-4ED6-8658-1A81BCA00246}" srcOrd="1" destOrd="0" parTransId="{933BBC8C-5DB8-47C9-B444-9E032571994C}" sibTransId="{916A46C9-1CBD-4755-BF85-FA4843336936}"/>
    <dgm:cxn modelId="{69DAC111-A641-411B-A9C7-325A6BE3402E}" srcId="{7BF0DDB6-1456-4ED6-8658-1A81BCA00246}" destId="{91DDC41F-6194-49D8-A4CB-5518AEEA5651}" srcOrd="0" destOrd="0" parTransId="{29976352-38EA-4FD4-97ED-72A6B42CADE8}" sibTransId="{0186F802-CED2-4CF5-A820-46CC1E72A87C}"/>
    <dgm:cxn modelId="{4B91BA19-7FFD-42B0-B563-330B9693550A}" type="presOf" srcId="{38E5BDC5-1184-4B89-A430-4FEC20FDE119}" destId="{EB817589-4435-4D80-A8E5-C54DF7C73463}" srcOrd="0" destOrd="0" presId="urn:microsoft.com/office/officeart/2005/8/layout/chevron1"/>
    <dgm:cxn modelId="{39682621-353C-44EA-8C59-ECBA2FDD1A07}" type="presOf" srcId="{156F1594-92F0-4830-A511-FF0321F1E381}" destId="{96ABBA20-4828-44E5-B7FF-EF8F5CA69BE7}" srcOrd="0" destOrd="0" presId="urn:microsoft.com/office/officeart/2005/8/layout/chevron1"/>
    <dgm:cxn modelId="{44E8555E-40FC-40CE-98CF-DD61BAD501FF}" type="presOf" srcId="{CFC463DD-3D9F-4F40-A399-C24AEF69D624}" destId="{C4E966E0-A2F2-40E4-9F05-30593403133F}" srcOrd="0" destOrd="0" presId="urn:microsoft.com/office/officeart/2005/8/layout/chevron1"/>
    <dgm:cxn modelId="{2FF25266-88B1-4E8B-B491-D788C330F4E3}" type="presOf" srcId="{84E36E0A-A862-452C-B56B-44CD5D8842C3}" destId="{51714AA8-5AAD-44D2-B29D-54DB9B7B123A}" srcOrd="0" destOrd="0" presId="urn:microsoft.com/office/officeart/2005/8/layout/chevron1"/>
    <dgm:cxn modelId="{E4943A6A-9EA0-401A-8CB2-25FE190C5C67}" type="presOf" srcId="{91DDC41F-6194-49D8-A4CB-5518AEEA5651}" destId="{57255A9A-4DDB-4F1F-95F8-109CAFE293B5}" srcOrd="0" destOrd="0" presId="urn:microsoft.com/office/officeart/2005/8/layout/chevron1"/>
    <dgm:cxn modelId="{F339C66C-6809-4ED4-AA25-E38272007C91}" type="presOf" srcId="{D0F892BA-E434-4CA1-8FD5-765E02C14F37}" destId="{37DB7264-F364-463E-A9FD-943E8D5CCCF8}" srcOrd="0" destOrd="0" presId="urn:microsoft.com/office/officeart/2005/8/layout/chevron1"/>
    <dgm:cxn modelId="{176E5177-BB44-42EB-9179-F41D1C3817FD}" srcId="{CFC463DD-3D9F-4F40-A399-C24AEF69D624}" destId="{38E5BDC5-1184-4B89-A430-4FEC20FDE119}" srcOrd="0" destOrd="0" parTransId="{C65F5DE9-6334-4105-AAF1-F177D642184B}" sibTransId="{0BCC2A0A-2281-4140-879E-AA3203B84E39}"/>
    <dgm:cxn modelId="{376F4A7F-8BFA-467F-90EF-7F42355126ED}" srcId="{9F099815-420D-472A-B041-2E6C191F3285}" destId="{35A73650-B92C-4D80-B6B3-9F4FE0350197}" srcOrd="0" destOrd="0" parTransId="{79D91179-56CD-4A25-BC36-A6FC69EE9F16}" sibTransId="{3B4E2364-5D42-4BB8-B2CE-0FBB293E1881}"/>
    <dgm:cxn modelId="{F536C67F-238F-4541-BDFA-DA2780FABCE3}" srcId="{FEE4A4FD-60EC-4EB9-AF7B-B940DD197060}" destId="{CFC463DD-3D9F-4F40-A399-C24AEF69D624}" srcOrd="0" destOrd="0" parTransId="{FBCD142E-89FA-4091-A168-493F2271D1B1}" sibTransId="{BC4AF334-6AE3-42B7-89C6-888E17978B04}"/>
    <dgm:cxn modelId="{DEB48C81-AB72-4437-BD71-E95555ED6052}" type="presOf" srcId="{CC2662FE-EE7B-4DDD-AEAD-D9F2A8F1B995}" destId="{F0DBA49B-2959-4DD2-86B8-541228364C3B}" srcOrd="0" destOrd="0" presId="urn:microsoft.com/office/officeart/2005/8/layout/chevron1"/>
    <dgm:cxn modelId="{370C8183-E19F-43E4-8D22-9FF3055F9D52}" type="presOf" srcId="{FEE4A4FD-60EC-4EB9-AF7B-B940DD197060}" destId="{212C58FF-3A6B-4E98-8D83-B668AF40E179}" srcOrd="0" destOrd="0" presId="urn:microsoft.com/office/officeart/2005/8/layout/chevron1"/>
    <dgm:cxn modelId="{B09AF899-36F7-4BC4-8BBB-826290C3DEC7}" type="presOf" srcId="{35A73650-B92C-4D80-B6B3-9F4FE0350197}" destId="{28B210CE-DDC9-4003-80CC-D2A7E5D83215}" srcOrd="0" destOrd="0" presId="urn:microsoft.com/office/officeart/2005/8/layout/chevron1"/>
    <dgm:cxn modelId="{6E7372AA-1E76-489F-B3A9-B6F908D6CF19}" srcId="{CC2662FE-EE7B-4DDD-AEAD-D9F2A8F1B995}" destId="{D0F892BA-E434-4CA1-8FD5-765E02C14F37}" srcOrd="0" destOrd="0" parTransId="{3E2D3497-3762-43E2-BE94-587B49A26FC2}" sibTransId="{8CDFE584-789F-4A45-A16A-CE22F10AC896}"/>
    <dgm:cxn modelId="{7025E8AC-4C82-4C81-B1CA-9C1EF606BD4C}" srcId="{156F1594-92F0-4830-A511-FF0321F1E381}" destId="{84E36E0A-A862-452C-B56B-44CD5D8842C3}" srcOrd="0" destOrd="0" parTransId="{59D1625D-D053-47BC-8F38-9F19151978A0}" sibTransId="{D1A3450B-F2E0-4B1A-AFC7-41711C0B298D}"/>
    <dgm:cxn modelId="{7C5800B2-B924-471A-94DA-434C60602910}" srcId="{9F099815-420D-472A-B041-2E6C191F3285}" destId="{BB379F57-40BF-4E8D-96A2-F4BA743B2939}" srcOrd="1" destOrd="0" parTransId="{6D470FE7-3B5F-47A7-9A4E-941A6F3F8837}" sibTransId="{0ADC5514-FA90-4C1F-B252-EDF69699CB1B}"/>
    <dgm:cxn modelId="{0DD3DCB7-D407-41AA-89FE-112934975450}" type="presOf" srcId="{7BF0DDB6-1456-4ED6-8658-1A81BCA00246}" destId="{CBBB237C-713A-4A1E-B924-0F6CEEAA6D9A}" srcOrd="0" destOrd="0" presId="urn:microsoft.com/office/officeart/2005/8/layout/chevron1"/>
    <dgm:cxn modelId="{7A0F99DA-69FA-48E9-8D22-AE82BC665C96}" type="presOf" srcId="{9F099815-420D-472A-B041-2E6C191F3285}" destId="{E942DEA3-D87D-416E-89FC-9B71AF5F2C73}" srcOrd="0" destOrd="0" presId="urn:microsoft.com/office/officeart/2005/8/layout/chevron1"/>
    <dgm:cxn modelId="{3289E3E6-7DFC-4F73-ACDF-64C2E262849A}" srcId="{FEE4A4FD-60EC-4EB9-AF7B-B940DD197060}" destId="{9F099815-420D-472A-B041-2E6C191F3285}" srcOrd="3" destOrd="0" parTransId="{9CBF373E-16B4-40E6-A6F1-90CF6FBF3214}" sibTransId="{AE268DF9-0411-4C0E-9CE6-32EC098BD52B}"/>
    <dgm:cxn modelId="{412433EA-9581-4B41-8BDC-449982D9B45F}" srcId="{FEE4A4FD-60EC-4EB9-AF7B-B940DD197060}" destId="{156F1594-92F0-4830-A511-FF0321F1E381}" srcOrd="4" destOrd="0" parTransId="{7451A4B2-CFDA-4BB0-874E-75F7FED3E5C0}" sibTransId="{151B95F1-C82D-4C74-BD65-D82B26903F63}"/>
    <dgm:cxn modelId="{DCE486F4-C7F1-4938-9C11-878197A510AA}" type="presOf" srcId="{BB379F57-40BF-4E8D-96A2-F4BA743B2939}" destId="{28B210CE-DDC9-4003-80CC-D2A7E5D83215}" srcOrd="0" destOrd="1" presId="urn:microsoft.com/office/officeart/2005/8/layout/chevron1"/>
    <dgm:cxn modelId="{AE454BFE-18E3-46EF-A507-3C696E53435B}" srcId="{FEE4A4FD-60EC-4EB9-AF7B-B940DD197060}" destId="{CC2662FE-EE7B-4DDD-AEAD-D9F2A8F1B995}" srcOrd="2" destOrd="0" parTransId="{136BDBFB-B0C0-4221-BC45-08ADDDE89965}" sibTransId="{F1431CED-CA1D-4037-B741-8BC1ACA55158}"/>
    <dgm:cxn modelId="{D8CAB01A-88C9-4EB3-A99C-3E563858F7A6}" type="presParOf" srcId="{212C58FF-3A6B-4E98-8D83-B668AF40E179}" destId="{80DFBB56-3C4D-441E-833E-1F5C820FAE22}" srcOrd="0" destOrd="0" presId="urn:microsoft.com/office/officeart/2005/8/layout/chevron1"/>
    <dgm:cxn modelId="{14D891A4-A9A9-4242-813D-881480D96FB3}" type="presParOf" srcId="{80DFBB56-3C4D-441E-833E-1F5C820FAE22}" destId="{C4E966E0-A2F2-40E4-9F05-30593403133F}" srcOrd="0" destOrd="0" presId="urn:microsoft.com/office/officeart/2005/8/layout/chevron1"/>
    <dgm:cxn modelId="{CB6977D1-DDF8-461F-A6CD-A77F13FD67DC}" type="presParOf" srcId="{80DFBB56-3C4D-441E-833E-1F5C820FAE22}" destId="{EB817589-4435-4D80-A8E5-C54DF7C73463}" srcOrd="1" destOrd="0" presId="urn:microsoft.com/office/officeart/2005/8/layout/chevron1"/>
    <dgm:cxn modelId="{6141B3A5-BCF7-4EEA-9219-EBD9A641A442}" type="presParOf" srcId="{212C58FF-3A6B-4E98-8D83-B668AF40E179}" destId="{1E62A38F-D348-4BE5-9A24-93A3439766E6}" srcOrd="1" destOrd="0" presId="urn:microsoft.com/office/officeart/2005/8/layout/chevron1"/>
    <dgm:cxn modelId="{6E818E9C-7D0D-4186-B5A8-6554EC59F5C4}" type="presParOf" srcId="{212C58FF-3A6B-4E98-8D83-B668AF40E179}" destId="{0061F3D7-BF2A-488A-B4B4-C9D53459488C}" srcOrd="2" destOrd="0" presId="urn:microsoft.com/office/officeart/2005/8/layout/chevron1"/>
    <dgm:cxn modelId="{3531C5B4-0966-4A14-8AAD-1730730BFB6D}" type="presParOf" srcId="{0061F3D7-BF2A-488A-B4B4-C9D53459488C}" destId="{CBBB237C-713A-4A1E-B924-0F6CEEAA6D9A}" srcOrd="0" destOrd="0" presId="urn:microsoft.com/office/officeart/2005/8/layout/chevron1"/>
    <dgm:cxn modelId="{FA8166F9-08F9-4A72-A297-193FDF047E07}" type="presParOf" srcId="{0061F3D7-BF2A-488A-B4B4-C9D53459488C}" destId="{57255A9A-4DDB-4F1F-95F8-109CAFE293B5}" srcOrd="1" destOrd="0" presId="urn:microsoft.com/office/officeart/2005/8/layout/chevron1"/>
    <dgm:cxn modelId="{CA9A6C28-FB81-45F0-BF4C-9EC976485564}" type="presParOf" srcId="{212C58FF-3A6B-4E98-8D83-B668AF40E179}" destId="{B1812D05-5E13-4E3B-9A81-44F8C1C254F3}" srcOrd="3" destOrd="0" presId="urn:microsoft.com/office/officeart/2005/8/layout/chevron1"/>
    <dgm:cxn modelId="{7A9C20A6-EF98-42F8-9CDA-F7D38A25F233}" type="presParOf" srcId="{212C58FF-3A6B-4E98-8D83-B668AF40E179}" destId="{3A1D6762-3612-4B8D-8E86-D69536A26224}" srcOrd="4" destOrd="0" presId="urn:microsoft.com/office/officeart/2005/8/layout/chevron1"/>
    <dgm:cxn modelId="{DF2A188C-BB9F-4ACF-8A9E-C432B409FCE5}" type="presParOf" srcId="{3A1D6762-3612-4B8D-8E86-D69536A26224}" destId="{F0DBA49B-2959-4DD2-86B8-541228364C3B}" srcOrd="0" destOrd="0" presId="urn:microsoft.com/office/officeart/2005/8/layout/chevron1"/>
    <dgm:cxn modelId="{2F417BAC-76E7-48CC-8F46-EE90B8AEF227}" type="presParOf" srcId="{3A1D6762-3612-4B8D-8E86-D69536A26224}" destId="{37DB7264-F364-463E-A9FD-943E8D5CCCF8}" srcOrd="1" destOrd="0" presId="urn:microsoft.com/office/officeart/2005/8/layout/chevron1"/>
    <dgm:cxn modelId="{431EF327-E1D4-4780-A99B-8A8830008BD6}" type="presParOf" srcId="{212C58FF-3A6B-4E98-8D83-B668AF40E179}" destId="{7AC510F7-9B00-4418-880E-232037104DE2}" srcOrd="5" destOrd="0" presId="urn:microsoft.com/office/officeart/2005/8/layout/chevron1"/>
    <dgm:cxn modelId="{AFC199F3-943B-4392-B347-5615E25FFB66}" type="presParOf" srcId="{212C58FF-3A6B-4E98-8D83-B668AF40E179}" destId="{B0430309-B124-4576-B7ED-F6FC0622AB38}" srcOrd="6" destOrd="0" presId="urn:microsoft.com/office/officeart/2005/8/layout/chevron1"/>
    <dgm:cxn modelId="{252088DD-81CA-46E3-BEEA-E7DF969C9B58}" type="presParOf" srcId="{B0430309-B124-4576-B7ED-F6FC0622AB38}" destId="{E942DEA3-D87D-416E-89FC-9B71AF5F2C73}" srcOrd="0" destOrd="0" presId="urn:microsoft.com/office/officeart/2005/8/layout/chevron1"/>
    <dgm:cxn modelId="{F428F4AC-4EEC-4FC9-A394-94B44947B0AF}" type="presParOf" srcId="{B0430309-B124-4576-B7ED-F6FC0622AB38}" destId="{28B210CE-DDC9-4003-80CC-D2A7E5D83215}" srcOrd="1" destOrd="0" presId="urn:microsoft.com/office/officeart/2005/8/layout/chevron1"/>
    <dgm:cxn modelId="{CF4E017D-5A9D-4AC7-901B-42EFBC793DD4}" type="presParOf" srcId="{212C58FF-3A6B-4E98-8D83-B668AF40E179}" destId="{537412BD-A2EE-4171-AB58-7E1AE08A7CB0}" srcOrd="7" destOrd="0" presId="urn:microsoft.com/office/officeart/2005/8/layout/chevron1"/>
    <dgm:cxn modelId="{C25216FA-7F48-4DCF-A052-EB6562EE950C}" type="presParOf" srcId="{212C58FF-3A6B-4E98-8D83-B668AF40E179}" destId="{2C707E19-5441-4387-9A3E-6E649AB1F587}" srcOrd="8" destOrd="0" presId="urn:microsoft.com/office/officeart/2005/8/layout/chevron1"/>
    <dgm:cxn modelId="{AB9BE01D-0FA1-454B-B918-D60DCC700EFA}" type="presParOf" srcId="{2C707E19-5441-4387-9A3E-6E649AB1F587}" destId="{96ABBA20-4828-44E5-B7FF-EF8F5CA69BE7}" srcOrd="0" destOrd="0" presId="urn:microsoft.com/office/officeart/2005/8/layout/chevron1"/>
    <dgm:cxn modelId="{F57C5FFF-80A9-47EE-8B3C-8AEEAF626DFA}" type="presParOf" srcId="{2C707E19-5441-4387-9A3E-6E649AB1F587}" destId="{51714AA8-5AAD-44D2-B29D-54DB9B7B123A}"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ABCCBCC-1B43-4F5C-AA09-FC7269D3B58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1E8E261-A40E-4E40-87D4-6B8769486782}">
      <dgm:prSet custT="1"/>
      <dgm:spPr>
        <a:solidFill>
          <a:srgbClr val="952456"/>
        </a:solidFill>
      </dgm:spPr>
      <dgm:t>
        <a:bodyPr/>
        <a:lstStyle/>
        <a:p>
          <a:r>
            <a:rPr lang="da-DK" sz="1400" b="0" i="0">
              <a:latin typeface="Lato Light" panose="020F0502020204030203" pitchFamily="34" charset="0"/>
              <a:ea typeface="Lato Light" panose="020F0502020204030203" pitchFamily="34" charset="0"/>
              <a:cs typeface="Lato Light" panose="020F0502020204030203" pitchFamily="34" charset="0"/>
            </a:rPr>
            <a:t>2014</a:t>
          </a:r>
          <a:endParaRPr lang="en-GB" sz="1400">
            <a:latin typeface="Lato Light" panose="020F0502020204030203" pitchFamily="34" charset="0"/>
            <a:ea typeface="Lato Light" panose="020F0502020204030203" pitchFamily="34" charset="0"/>
            <a:cs typeface="Lato Light" panose="020F0502020204030203" pitchFamily="34" charset="0"/>
          </a:endParaRPr>
        </a:p>
      </dgm:t>
    </dgm:pt>
    <dgm:pt modelId="{9199D6CF-C91E-486E-B99E-1D8A8E5A8C9B}" type="parTrans" cxnId="{EB32879B-D7F8-4ADE-961A-36CF754EB381}">
      <dgm:prSet/>
      <dgm:spPr/>
      <dgm:t>
        <a:bodyPr/>
        <a:lstStyle/>
        <a:p>
          <a:endParaRPr lang="en-GB" sz="1400"/>
        </a:p>
      </dgm:t>
    </dgm:pt>
    <dgm:pt modelId="{08DE38FE-2079-4B77-8CB0-3075BA9A3246}" type="sibTrans" cxnId="{EB32879B-D7F8-4ADE-961A-36CF754EB381}">
      <dgm:prSet/>
      <dgm:spPr/>
      <dgm:t>
        <a:bodyPr/>
        <a:lstStyle/>
        <a:p>
          <a:endParaRPr lang="en-GB" sz="1400"/>
        </a:p>
      </dgm:t>
    </dgm:pt>
    <dgm:pt modelId="{6ACD5182-89AE-4CFC-A06F-0CC795C64F05}">
      <dgm:prSet custT="1"/>
      <dgm:spPr/>
      <dgm:t>
        <a:bodyPr/>
        <a:lstStyle/>
        <a:p>
          <a:pPr algn="ctr">
            <a:buNone/>
          </a:pPr>
          <a:r>
            <a:rPr lang="tr-TR" sz="18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YRE’nin</a:t>
          </a:r>
          <a:r>
            <a:rPr lang="tr-TR" sz="1800" b="1" i="0" dirty="0">
              <a:solidFill>
                <a:schemeClr val="tx1"/>
              </a:solidFill>
              <a:latin typeface="Calibri" panose="020F0502020204030204" pitchFamily="34" charset="0"/>
              <a:ea typeface="Calibri" panose="020F0502020204030204" pitchFamily="34" charset="0"/>
              <a:cs typeface="Calibri" panose="020F0502020204030204" pitchFamily="34" charset="0"/>
            </a:rPr>
            <a:t> 20. Yılı</a:t>
          </a:r>
          <a:endParaRPr lang="en-GB" sz="1800" b="1" i="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21ED19F-A4A0-48B4-A6A4-966801D3EBF0}" type="parTrans" cxnId="{BEF22B99-924E-4909-97A2-A01D7447F0BF}">
      <dgm:prSet/>
      <dgm:spPr/>
      <dgm:t>
        <a:bodyPr/>
        <a:lstStyle/>
        <a:p>
          <a:endParaRPr lang="en-GB" sz="1400"/>
        </a:p>
      </dgm:t>
    </dgm:pt>
    <dgm:pt modelId="{88BB85EA-8499-4C7F-8E3B-9108EDB72A0B}" type="sibTrans" cxnId="{BEF22B99-924E-4909-97A2-A01D7447F0BF}">
      <dgm:prSet/>
      <dgm:spPr/>
      <dgm:t>
        <a:bodyPr/>
        <a:lstStyle/>
        <a:p>
          <a:endParaRPr lang="en-GB" sz="1400"/>
        </a:p>
      </dgm:t>
    </dgm:pt>
    <dgm:pt modelId="{2AF8D7C2-16D2-4F51-9E55-A8BA36457CF4}">
      <dgm:prSet custT="1"/>
      <dgm:spPr>
        <a:solidFill>
          <a:srgbClr val="D11652"/>
        </a:solidFill>
      </dgm:spPr>
      <dgm:t>
        <a:bodyPr/>
        <a:lstStyle/>
        <a:p>
          <a:r>
            <a:rPr lang="en-GB" sz="1400">
              <a:latin typeface="Lato Light" panose="020F0502020204030203" pitchFamily="34" charset="0"/>
              <a:ea typeface="Lato Light" panose="020F0502020204030203" pitchFamily="34" charset="0"/>
              <a:cs typeface="Lato Light" panose="020F0502020204030203" pitchFamily="34" charset="0"/>
            </a:rPr>
            <a:t>2019</a:t>
          </a:r>
        </a:p>
      </dgm:t>
    </dgm:pt>
    <dgm:pt modelId="{17C78261-F795-429D-AF38-ED5F280C0CA1}" type="parTrans" cxnId="{ABA5E71A-5B95-42F3-AD67-A048BDC0547A}">
      <dgm:prSet/>
      <dgm:spPr/>
      <dgm:t>
        <a:bodyPr/>
        <a:lstStyle/>
        <a:p>
          <a:endParaRPr lang="en-GB" sz="1400"/>
        </a:p>
      </dgm:t>
    </dgm:pt>
    <dgm:pt modelId="{297A545F-5198-4442-83E8-401196B6BCEF}" type="sibTrans" cxnId="{ABA5E71A-5B95-42F3-AD67-A048BDC0547A}">
      <dgm:prSet/>
      <dgm:spPr/>
      <dgm:t>
        <a:bodyPr/>
        <a:lstStyle/>
        <a:p>
          <a:endParaRPr lang="en-GB" sz="1400"/>
        </a:p>
      </dgm:t>
    </dgm:pt>
    <dgm:pt modelId="{EB55E48C-5046-4BDE-90B6-CDF549CC4AEC}">
      <dgm:prSet custT="1"/>
      <dgm:spPr/>
      <dgm:t>
        <a:bodyPr/>
        <a:lstStyle/>
        <a:p>
          <a:pPr algn="ctr">
            <a:buNone/>
          </a:pPr>
          <a:r>
            <a:rPr lang="tr-TR" sz="1600" b="1" dirty="0">
              <a:solidFill>
                <a:schemeClr val="tx1"/>
              </a:solidFill>
              <a:latin typeface="Calibri" panose="020F0502020204030204" pitchFamily="34" charset="0"/>
              <a:ea typeface="Calibri" panose="020F0502020204030204" pitchFamily="34" charset="0"/>
              <a:cs typeface="Calibri" panose="020F0502020204030204" pitchFamily="34" charset="0"/>
            </a:rPr>
            <a:t>YRE 25. Yılında 42 ülkede yürütülüyor. </a:t>
          </a:r>
          <a:endPar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722F195-9931-4B1C-BB48-D53E231B9179}" type="parTrans" cxnId="{954D4EF6-66C9-44CC-839D-F46A3347DA79}">
      <dgm:prSet/>
      <dgm:spPr/>
      <dgm:t>
        <a:bodyPr/>
        <a:lstStyle/>
        <a:p>
          <a:endParaRPr lang="en-GB" sz="1400"/>
        </a:p>
      </dgm:t>
    </dgm:pt>
    <dgm:pt modelId="{F045FA84-2220-458A-B366-5231D53D60E9}" type="sibTrans" cxnId="{954D4EF6-66C9-44CC-839D-F46A3347DA79}">
      <dgm:prSet/>
      <dgm:spPr/>
      <dgm:t>
        <a:bodyPr/>
        <a:lstStyle/>
        <a:p>
          <a:endParaRPr lang="en-GB" sz="1400"/>
        </a:p>
      </dgm:t>
    </dgm:pt>
    <dgm:pt modelId="{31827546-5043-4F19-908C-E06DCE7A0329}">
      <dgm:prSet custT="1"/>
      <dgm:spPr>
        <a:solidFill>
          <a:srgbClr val="952456"/>
        </a:solidFill>
      </dgm:spPr>
      <dgm:t>
        <a:bodyPr/>
        <a:lstStyle/>
        <a:p>
          <a:r>
            <a:rPr lang="en-GB" sz="1400">
              <a:latin typeface="Lato Light" panose="020F0502020204030203" pitchFamily="34" charset="0"/>
              <a:ea typeface="Lato Light" panose="020F0502020204030203" pitchFamily="34" charset="0"/>
              <a:cs typeface="Lato Light" panose="020F0502020204030203" pitchFamily="34" charset="0"/>
            </a:rPr>
            <a:t>2022</a:t>
          </a:r>
        </a:p>
      </dgm:t>
    </dgm:pt>
    <dgm:pt modelId="{951B80A2-8692-4741-A174-BF5F4307C5A0}" type="parTrans" cxnId="{20059F0F-0393-4AAE-AF54-13F18C5FB9FB}">
      <dgm:prSet/>
      <dgm:spPr/>
      <dgm:t>
        <a:bodyPr/>
        <a:lstStyle/>
        <a:p>
          <a:endParaRPr lang="en-GB" sz="1400"/>
        </a:p>
      </dgm:t>
    </dgm:pt>
    <dgm:pt modelId="{4FE6F5BD-3A7E-44ED-B448-BABD14ACDEB7}" type="sibTrans" cxnId="{20059F0F-0393-4AAE-AF54-13F18C5FB9FB}">
      <dgm:prSet/>
      <dgm:spPr/>
      <dgm:t>
        <a:bodyPr/>
        <a:lstStyle/>
        <a:p>
          <a:endParaRPr lang="en-GB" sz="1400"/>
        </a:p>
      </dgm:t>
    </dgm:pt>
    <dgm:pt modelId="{B1B3C8ED-7528-4A6A-B9BC-5C8476896CE3}">
      <dgm:prSet custT="1"/>
      <dgm:spPr/>
      <dgm:t>
        <a:bodyPr/>
        <a:lstStyle/>
        <a:p>
          <a:pPr algn="ctr">
            <a:buNone/>
          </a:pPr>
          <a:r>
            <a:rPr lang="tr-TR" sz="1600" b="1" dirty="0">
              <a:solidFill>
                <a:schemeClr val="tx1"/>
              </a:solidFill>
              <a:latin typeface="Calibri" panose="020F0502020204030204" pitchFamily="34" charset="0"/>
              <a:ea typeface="Calibri" panose="020F0502020204030204" pitchFamily="34" charset="0"/>
              <a:cs typeface="Calibri" panose="020F0502020204030204" pitchFamily="34" charset="0"/>
            </a:rPr>
            <a:t>FEE #</a:t>
          </a:r>
          <a:r>
            <a:rPr lang="tr-TR"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yrestayhome</a:t>
          </a:r>
          <a:r>
            <a:rPr lang="tr-TR" sz="1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challange’ı</a:t>
          </a:r>
          <a:r>
            <a:rPr lang="tr-TR" sz="1600" b="1" dirty="0">
              <a:solidFill>
                <a:schemeClr val="tx1"/>
              </a:solidFill>
              <a:latin typeface="Calibri" panose="020F0502020204030204" pitchFamily="34" charset="0"/>
              <a:ea typeface="Calibri" panose="020F0502020204030204" pitchFamily="34" charset="0"/>
              <a:cs typeface="Calibri" panose="020F0502020204030204" pitchFamily="34" charset="0"/>
            </a:rPr>
            <a:t> için WSIS ödülü ile ödüllendirildi. </a:t>
          </a:r>
          <a:endPar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0E7E7F2-6674-450F-96EE-63B67CDB7EBD}" type="parTrans" cxnId="{A912E12A-3040-4327-9232-1DA139EE8C57}">
      <dgm:prSet/>
      <dgm:spPr/>
      <dgm:t>
        <a:bodyPr/>
        <a:lstStyle/>
        <a:p>
          <a:endParaRPr lang="en-GB" sz="1400"/>
        </a:p>
      </dgm:t>
    </dgm:pt>
    <dgm:pt modelId="{F5429689-20F3-43E8-93E5-BD9D57A67CB0}" type="sibTrans" cxnId="{A912E12A-3040-4327-9232-1DA139EE8C57}">
      <dgm:prSet/>
      <dgm:spPr/>
      <dgm:t>
        <a:bodyPr/>
        <a:lstStyle/>
        <a:p>
          <a:endParaRPr lang="en-GB" sz="1400"/>
        </a:p>
      </dgm:t>
    </dgm:pt>
    <dgm:pt modelId="{894FF5F3-DF55-4CE6-83CB-91389964B674}">
      <dgm:prSet custT="1"/>
      <dgm:spPr>
        <a:solidFill>
          <a:srgbClr val="D11652"/>
        </a:solidFill>
      </dgm:spPr>
      <dgm:t>
        <a:bodyPr/>
        <a:lstStyle/>
        <a:p>
          <a:r>
            <a:rPr lang="en-GB" sz="1400">
              <a:latin typeface="Lato Light" panose="020F0502020204030203" pitchFamily="34" charset="0"/>
              <a:ea typeface="Lato Light" panose="020F0502020204030203" pitchFamily="34" charset="0"/>
              <a:cs typeface="Lato Light" panose="020F0502020204030203" pitchFamily="34" charset="0"/>
            </a:rPr>
            <a:t>2024</a:t>
          </a:r>
        </a:p>
      </dgm:t>
    </dgm:pt>
    <dgm:pt modelId="{5A3C5FFE-61AA-4F48-B3EA-2B0BD920AD3A}" type="parTrans" cxnId="{CA1BA1AB-71D9-4029-8F6E-D2B46EA84F76}">
      <dgm:prSet/>
      <dgm:spPr/>
      <dgm:t>
        <a:bodyPr/>
        <a:lstStyle/>
        <a:p>
          <a:endParaRPr lang="en-GB" sz="1400"/>
        </a:p>
      </dgm:t>
    </dgm:pt>
    <dgm:pt modelId="{A0F17729-6A46-463F-BAAD-AF8080327F68}" type="sibTrans" cxnId="{CA1BA1AB-71D9-4029-8F6E-D2B46EA84F76}">
      <dgm:prSet/>
      <dgm:spPr/>
      <dgm:t>
        <a:bodyPr/>
        <a:lstStyle/>
        <a:p>
          <a:endParaRPr lang="en-GB" sz="1400"/>
        </a:p>
      </dgm:t>
    </dgm:pt>
    <dgm:pt modelId="{0A9D74D4-579B-47D4-B2B1-E13599239E5A}">
      <dgm:prSet custT="1"/>
      <dgm:spPr/>
      <dgm:t>
        <a:bodyPr/>
        <a:lstStyle/>
        <a:p>
          <a:pPr algn="ctr">
            <a:buNone/>
          </a:pPr>
          <a:r>
            <a:rPr lang="tr-TR" sz="1600" b="1" dirty="0" err="1">
              <a:latin typeface="Calibri" panose="020F0502020204030204" pitchFamily="34" charset="0"/>
              <a:ea typeface="Calibri" panose="020F0502020204030204" pitchFamily="34" charset="0"/>
              <a:cs typeface="Calibri" panose="020F0502020204030204" pitchFamily="34" charset="0"/>
            </a:rPr>
            <a:t>YRE’nin</a:t>
          </a:r>
          <a:r>
            <a:rPr lang="tr-TR" sz="1600" b="1" dirty="0">
              <a:latin typeface="Calibri" panose="020F0502020204030204" pitchFamily="34" charset="0"/>
              <a:ea typeface="Calibri" panose="020F0502020204030204" pitchFamily="34" charset="0"/>
              <a:cs typeface="Calibri" panose="020F0502020204030204" pitchFamily="34" charset="0"/>
            </a:rPr>
            <a:t> 30. Yılı kutlanıyor.</a:t>
          </a:r>
          <a:endParaRPr lang="en-GB" sz="1600" b="1" dirty="0">
            <a:latin typeface="Calibri" panose="020F0502020204030204" pitchFamily="34" charset="0"/>
            <a:ea typeface="Calibri" panose="020F0502020204030204" pitchFamily="34" charset="0"/>
            <a:cs typeface="Calibri" panose="020F0502020204030204" pitchFamily="34" charset="0"/>
          </a:endParaRPr>
        </a:p>
      </dgm:t>
    </dgm:pt>
    <dgm:pt modelId="{D6495A9B-029B-4EF7-9EB1-DEEFC5301EBA}" type="parTrans" cxnId="{1A4225E1-9DAA-4E5B-9E8D-4AB75E7A3189}">
      <dgm:prSet/>
      <dgm:spPr/>
      <dgm:t>
        <a:bodyPr/>
        <a:lstStyle/>
        <a:p>
          <a:endParaRPr lang="en-GB" sz="1400"/>
        </a:p>
      </dgm:t>
    </dgm:pt>
    <dgm:pt modelId="{A607309A-4B64-4E1E-A8DC-174845437320}" type="sibTrans" cxnId="{1A4225E1-9DAA-4E5B-9E8D-4AB75E7A3189}">
      <dgm:prSet/>
      <dgm:spPr/>
      <dgm:t>
        <a:bodyPr/>
        <a:lstStyle/>
        <a:p>
          <a:endParaRPr lang="en-GB" sz="1400"/>
        </a:p>
      </dgm:t>
    </dgm:pt>
    <dgm:pt modelId="{FD630113-115F-42F1-A0D6-CD7E9C4F5333}" type="pres">
      <dgm:prSet presAssocID="{0ABCCBCC-1B43-4F5C-AA09-FC7269D3B589}" presName="Name0" presStyleCnt="0">
        <dgm:presLayoutVars>
          <dgm:dir/>
          <dgm:animLvl val="lvl"/>
          <dgm:resizeHandles val="exact"/>
        </dgm:presLayoutVars>
      </dgm:prSet>
      <dgm:spPr/>
    </dgm:pt>
    <dgm:pt modelId="{5479600C-5012-45D4-B78F-A1CBD96BBA41}" type="pres">
      <dgm:prSet presAssocID="{01E8E261-A40E-4E40-87D4-6B8769486782}" presName="composite" presStyleCnt="0"/>
      <dgm:spPr/>
    </dgm:pt>
    <dgm:pt modelId="{E3B4BEAC-5C48-403F-8E59-99B48049DFF2}" type="pres">
      <dgm:prSet presAssocID="{01E8E261-A40E-4E40-87D4-6B8769486782}" presName="parTx" presStyleLbl="node1" presStyleIdx="0" presStyleCnt="4" custLinFactNeighborX="508" custLinFactNeighborY="-9099">
        <dgm:presLayoutVars>
          <dgm:chMax val="0"/>
          <dgm:chPref val="0"/>
          <dgm:bulletEnabled val="1"/>
        </dgm:presLayoutVars>
      </dgm:prSet>
      <dgm:spPr/>
    </dgm:pt>
    <dgm:pt modelId="{B86DADD1-8E23-4F42-B398-7022B9367ECC}" type="pres">
      <dgm:prSet presAssocID="{01E8E261-A40E-4E40-87D4-6B8769486782}" presName="desTx" presStyleLbl="revTx" presStyleIdx="0" presStyleCnt="4" custLinFactNeighborX="635" custLinFactNeighborY="-6694">
        <dgm:presLayoutVars>
          <dgm:bulletEnabled val="1"/>
        </dgm:presLayoutVars>
      </dgm:prSet>
      <dgm:spPr/>
    </dgm:pt>
    <dgm:pt modelId="{B9017CF9-C703-4E7B-BCED-F7983311704D}" type="pres">
      <dgm:prSet presAssocID="{08DE38FE-2079-4B77-8CB0-3075BA9A3246}" presName="space" presStyleCnt="0"/>
      <dgm:spPr/>
    </dgm:pt>
    <dgm:pt modelId="{1124D086-DEAD-47ED-93EE-A17FE274B181}" type="pres">
      <dgm:prSet presAssocID="{2AF8D7C2-16D2-4F51-9E55-A8BA36457CF4}" presName="composite" presStyleCnt="0"/>
      <dgm:spPr/>
    </dgm:pt>
    <dgm:pt modelId="{2AA92AAA-83D2-4FE9-84AA-294CBE468A46}" type="pres">
      <dgm:prSet presAssocID="{2AF8D7C2-16D2-4F51-9E55-A8BA36457CF4}" presName="parTx" presStyleLbl="node1" presStyleIdx="1" presStyleCnt="4" custLinFactNeighborX="508" custLinFactNeighborY="-9099">
        <dgm:presLayoutVars>
          <dgm:chMax val="0"/>
          <dgm:chPref val="0"/>
          <dgm:bulletEnabled val="1"/>
        </dgm:presLayoutVars>
      </dgm:prSet>
      <dgm:spPr/>
    </dgm:pt>
    <dgm:pt modelId="{AA018B0D-5280-41B6-9396-3CD7B467170C}" type="pres">
      <dgm:prSet presAssocID="{2AF8D7C2-16D2-4F51-9E55-A8BA36457CF4}" presName="desTx" presStyleLbl="revTx" presStyleIdx="1" presStyleCnt="4" custLinFactNeighborX="635" custLinFactNeighborY="-6694">
        <dgm:presLayoutVars>
          <dgm:bulletEnabled val="1"/>
        </dgm:presLayoutVars>
      </dgm:prSet>
      <dgm:spPr/>
    </dgm:pt>
    <dgm:pt modelId="{9EB8AB26-813E-435B-A48F-405678E54197}" type="pres">
      <dgm:prSet presAssocID="{297A545F-5198-4442-83E8-401196B6BCEF}" presName="space" presStyleCnt="0"/>
      <dgm:spPr/>
    </dgm:pt>
    <dgm:pt modelId="{0AD2EAA1-DCE0-496C-8B2E-A03E8EB1EB29}" type="pres">
      <dgm:prSet presAssocID="{31827546-5043-4F19-908C-E06DCE7A0329}" presName="composite" presStyleCnt="0"/>
      <dgm:spPr/>
    </dgm:pt>
    <dgm:pt modelId="{4498847E-147B-402D-97F9-47838A0BBA5B}" type="pres">
      <dgm:prSet presAssocID="{31827546-5043-4F19-908C-E06DCE7A0329}" presName="parTx" presStyleLbl="node1" presStyleIdx="2" presStyleCnt="4" custLinFactNeighborX="508" custLinFactNeighborY="-9099">
        <dgm:presLayoutVars>
          <dgm:chMax val="0"/>
          <dgm:chPref val="0"/>
          <dgm:bulletEnabled val="1"/>
        </dgm:presLayoutVars>
      </dgm:prSet>
      <dgm:spPr/>
    </dgm:pt>
    <dgm:pt modelId="{F3E15B50-0243-4998-AE0C-497460F7462C}" type="pres">
      <dgm:prSet presAssocID="{31827546-5043-4F19-908C-E06DCE7A0329}" presName="desTx" presStyleLbl="revTx" presStyleIdx="2" presStyleCnt="4" custLinFactNeighborX="635" custLinFactNeighborY="-6694">
        <dgm:presLayoutVars>
          <dgm:bulletEnabled val="1"/>
        </dgm:presLayoutVars>
      </dgm:prSet>
      <dgm:spPr/>
    </dgm:pt>
    <dgm:pt modelId="{09C06CFD-283A-40E2-ADAB-1EECA7CF87D3}" type="pres">
      <dgm:prSet presAssocID="{4FE6F5BD-3A7E-44ED-B448-BABD14ACDEB7}" presName="space" presStyleCnt="0"/>
      <dgm:spPr/>
    </dgm:pt>
    <dgm:pt modelId="{13C3A7CC-73C8-4BF6-AA87-2D3985D20501}" type="pres">
      <dgm:prSet presAssocID="{894FF5F3-DF55-4CE6-83CB-91389964B674}" presName="composite" presStyleCnt="0"/>
      <dgm:spPr/>
    </dgm:pt>
    <dgm:pt modelId="{D45678BF-EF72-4C83-81D5-D7479849B8DF}" type="pres">
      <dgm:prSet presAssocID="{894FF5F3-DF55-4CE6-83CB-91389964B674}" presName="parTx" presStyleLbl="node1" presStyleIdx="3" presStyleCnt="4" custLinFactNeighborX="201" custLinFactNeighborY="-9099">
        <dgm:presLayoutVars>
          <dgm:chMax val="0"/>
          <dgm:chPref val="0"/>
          <dgm:bulletEnabled val="1"/>
        </dgm:presLayoutVars>
      </dgm:prSet>
      <dgm:spPr/>
    </dgm:pt>
    <dgm:pt modelId="{9BCCF484-87C7-4FE5-B761-412CEC20E033}" type="pres">
      <dgm:prSet presAssocID="{894FF5F3-DF55-4CE6-83CB-91389964B674}" presName="desTx" presStyleLbl="revTx" presStyleIdx="3" presStyleCnt="4" custLinFactNeighborX="0" custLinFactNeighborY="-4740">
        <dgm:presLayoutVars>
          <dgm:bulletEnabled val="1"/>
        </dgm:presLayoutVars>
      </dgm:prSet>
      <dgm:spPr/>
    </dgm:pt>
  </dgm:ptLst>
  <dgm:cxnLst>
    <dgm:cxn modelId="{082B8702-A971-4930-B1C5-0A483950428B}" type="presOf" srcId="{01E8E261-A40E-4E40-87D4-6B8769486782}" destId="{E3B4BEAC-5C48-403F-8E59-99B48049DFF2}" srcOrd="0" destOrd="0" presId="urn:microsoft.com/office/officeart/2005/8/layout/chevron1"/>
    <dgm:cxn modelId="{20059F0F-0393-4AAE-AF54-13F18C5FB9FB}" srcId="{0ABCCBCC-1B43-4F5C-AA09-FC7269D3B589}" destId="{31827546-5043-4F19-908C-E06DCE7A0329}" srcOrd="2" destOrd="0" parTransId="{951B80A2-8692-4741-A174-BF5F4307C5A0}" sibTransId="{4FE6F5BD-3A7E-44ED-B448-BABD14ACDEB7}"/>
    <dgm:cxn modelId="{ABA5E71A-5B95-42F3-AD67-A048BDC0547A}" srcId="{0ABCCBCC-1B43-4F5C-AA09-FC7269D3B589}" destId="{2AF8D7C2-16D2-4F51-9E55-A8BA36457CF4}" srcOrd="1" destOrd="0" parTransId="{17C78261-F795-429D-AF38-ED5F280C0CA1}" sibTransId="{297A545F-5198-4442-83E8-401196B6BCEF}"/>
    <dgm:cxn modelId="{A912E12A-3040-4327-9232-1DA139EE8C57}" srcId="{31827546-5043-4F19-908C-E06DCE7A0329}" destId="{B1B3C8ED-7528-4A6A-B9BC-5C8476896CE3}" srcOrd="0" destOrd="0" parTransId="{D0E7E7F2-6674-450F-96EE-63B67CDB7EBD}" sibTransId="{F5429689-20F3-43E8-93E5-BD9D57A67CB0}"/>
    <dgm:cxn modelId="{FC519350-BA42-4491-9FC8-F569C1E0669C}" type="presOf" srcId="{2AF8D7C2-16D2-4F51-9E55-A8BA36457CF4}" destId="{2AA92AAA-83D2-4FE9-84AA-294CBE468A46}" srcOrd="0" destOrd="0" presId="urn:microsoft.com/office/officeart/2005/8/layout/chevron1"/>
    <dgm:cxn modelId="{6368F780-BF9B-4D8E-92DC-7B14DFC4EC49}" type="presOf" srcId="{31827546-5043-4F19-908C-E06DCE7A0329}" destId="{4498847E-147B-402D-97F9-47838A0BBA5B}" srcOrd="0" destOrd="0" presId="urn:microsoft.com/office/officeart/2005/8/layout/chevron1"/>
    <dgm:cxn modelId="{39163287-1279-4264-95FD-9F8032048D31}" type="presOf" srcId="{0A9D74D4-579B-47D4-B2B1-E13599239E5A}" destId="{9BCCF484-87C7-4FE5-B761-412CEC20E033}" srcOrd="0" destOrd="0" presId="urn:microsoft.com/office/officeart/2005/8/layout/chevron1"/>
    <dgm:cxn modelId="{4489078D-7B1F-4879-A304-68B32249D048}" type="presOf" srcId="{6ACD5182-89AE-4CFC-A06F-0CC795C64F05}" destId="{B86DADD1-8E23-4F42-B398-7022B9367ECC}" srcOrd="0" destOrd="0" presId="urn:microsoft.com/office/officeart/2005/8/layout/chevron1"/>
    <dgm:cxn modelId="{BEF22B99-924E-4909-97A2-A01D7447F0BF}" srcId="{01E8E261-A40E-4E40-87D4-6B8769486782}" destId="{6ACD5182-89AE-4CFC-A06F-0CC795C64F05}" srcOrd="0" destOrd="0" parTransId="{721ED19F-A4A0-48B4-A6A4-966801D3EBF0}" sibTransId="{88BB85EA-8499-4C7F-8E3B-9108EDB72A0B}"/>
    <dgm:cxn modelId="{EB32879B-D7F8-4ADE-961A-36CF754EB381}" srcId="{0ABCCBCC-1B43-4F5C-AA09-FC7269D3B589}" destId="{01E8E261-A40E-4E40-87D4-6B8769486782}" srcOrd="0" destOrd="0" parTransId="{9199D6CF-C91E-486E-B99E-1D8A8E5A8C9B}" sibTransId="{08DE38FE-2079-4B77-8CB0-3075BA9A3246}"/>
    <dgm:cxn modelId="{CA1BA1AB-71D9-4029-8F6E-D2B46EA84F76}" srcId="{0ABCCBCC-1B43-4F5C-AA09-FC7269D3B589}" destId="{894FF5F3-DF55-4CE6-83CB-91389964B674}" srcOrd="3" destOrd="0" parTransId="{5A3C5FFE-61AA-4F48-B3EA-2B0BD920AD3A}" sibTransId="{A0F17729-6A46-463F-BAAD-AF8080327F68}"/>
    <dgm:cxn modelId="{A49383C1-DC7B-419F-9DD6-ECAC5DC689BC}" type="presOf" srcId="{894FF5F3-DF55-4CE6-83CB-91389964B674}" destId="{D45678BF-EF72-4C83-81D5-D7479849B8DF}" srcOrd="0" destOrd="0" presId="urn:microsoft.com/office/officeart/2005/8/layout/chevron1"/>
    <dgm:cxn modelId="{3B6E40CF-1B76-4DDF-B8E5-04AA58312CEA}" type="presOf" srcId="{0ABCCBCC-1B43-4F5C-AA09-FC7269D3B589}" destId="{FD630113-115F-42F1-A0D6-CD7E9C4F5333}" srcOrd="0" destOrd="0" presId="urn:microsoft.com/office/officeart/2005/8/layout/chevron1"/>
    <dgm:cxn modelId="{1A4225E1-9DAA-4E5B-9E8D-4AB75E7A3189}" srcId="{894FF5F3-DF55-4CE6-83CB-91389964B674}" destId="{0A9D74D4-579B-47D4-B2B1-E13599239E5A}" srcOrd="0" destOrd="0" parTransId="{D6495A9B-029B-4EF7-9EB1-DEEFC5301EBA}" sibTransId="{A607309A-4B64-4E1E-A8DC-174845437320}"/>
    <dgm:cxn modelId="{954D4EF6-66C9-44CC-839D-F46A3347DA79}" srcId="{2AF8D7C2-16D2-4F51-9E55-A8BA36457CF4}" destId="{EB55E48C-5046-4BDE-90B6-CDF549CC4AEC}" srcOrd="0" destOrd="0" parTransId="{3722F195-9931-4B1C-BB48-D53E231B9179}" sibTransId="{F045FA84-2220-458A-B366-5231D53D60E9}"/>
    <dgm:cxn modelId="{4B9158FC-8E7B-4A14-B6FE-1006A6772CE7}" type="presOf" srcId="{EB55E48C-5046-4BDE-90B6-CDF549CC4AEC}" destId="{AA018B0D-5280-41B6-9396-3CD7B467170C}" srcOrd="0" destOrd="0" presId="urn:microsoft.com/office/officeart/2005/8/layout/chevron1"/>
    <dgm:cxn modelId="{1BFC88FE-6F8E-4EED-BC8F-1310192B981C}" type="presOf" srcId="{B1B3C8ED-7528-4A6A-B9BC-5C8476896CE3}" destId="{F3E15B50-0243-4998-AE0C-497460F7462C}" srcOrd="0" destOrd="0" presId="urn:microsoft.com/office/officeart/2005/8/layout/chevron1"/>
    <dgm:cxn modelId="{C228C30C-F38D-41C0-8DD2-A0748C2A9FCD}" type="presParOf" srcId="{FD630113-115F-42F1-A0D6-CD7E9C4F5333}" destId="{5479600C-5012-45D4-B78F-A1CBD96BBA41}" srcOrd="0" destOrd="0" presId="urn:microsoft.com/office/officeart/2005/8/layout/chevron1"/>
    <dgm:cxn modelId="{0CB488E2-B313-4289-9287-B870D75DAFAA}" type="presParOf" srcId="{5479600C-5012-45D4-B78F-A1CBD96BBA41}" destId="{E3B4BEAC-5C48-403F-8E59-99B48049DFF2}" srcOrd="0" destOrd="0" presId="urn:microsoft.com/office/officeart/2005/8/layout/chevron1"/>
    <dgm:cxn modelId="{575C6ABF-EFC0-43AB-965D-7C7C8921A1A4}" type="presParOf" srcId="{5479600C-5012-45D4-B78F-A1CBD96BBA41}" destId="{B86DADD1-8E23-4F42-B398-7022B9367ECC}" srcOrd="1" destOrd="0" presId="urn:microsoft.com/office/officeart/2005/8/layout/chevron1"/>
    <dgm:cxn modelId="{41AAA2ED-DEF1-4612-88F0-21A680A36EA4}" type="presParOf" srcId="{FD630113-115F-42F1-A0D6-CD7E9C4F5333}" destId="{B9017CF9-C703-4E7B-BCED-F7983311704D}" srcOrd="1" destOrd="0" presId="urn:microsoft.com/office/officeart/2005/8/layout/chevron1"/>
    <dgm:cxn modelId="{692F1212-63FA-4EC5-AE4D-5B42D38B7894}" type="presParOf" srcId="{FD630113-115F-42F1-A0D6-CD7E9C4F5333}" destId="{1124D086-DEAD-47ED-93EE-A17FE274B181}" srcOrd="2" destOrd="0" presId="urn:microsoft.com/office/officeart/2005/8/layout/chevron1"/>
    <dgm:cxn modelId="{A8CB02A8-15FF-487F-ACF2-900EA7B32792}" type="presParOf" srcId="{1124D086-DEAD-47ED-93EE-A17FE274B181}" destId="{2AA92AAA-83D2-4FE9-84AA-294CBE468A46}" srcOrd="0" destOrd="0" presId="urn:microsoft.com/office/officeart/2005/8/layout/chevron1"/>
    <dgm:cxn modelId="{37381001-E98D-43E7-9CAF-A93505F0EB9F}" type="presParOf" srcId="{1124D086-DEAD-47ED-93EE-A17FE274B181}" destId="{AA018B0D-5280-41B6-9396-3CD7B467170C}" srcOrd="1" destOrd="0" presId="urn:microsoft.com/office/officeart/2005/8/layout/chevron1"/>
    <dgm:cxn modelId="{EAD9001B-D154-4B8B-B551-C546389289A1}" type="presParOf" srcId="{FD630113-115F-42F1-A0D6-CD7E9C4F5333}" destId="{9EB8AB26-813E-435B-A48F-405678E54197}" srcOrd="3" destOrd="0" presId="urn:microsoft.com/office/officeart/2005/8/layout/chevron1"/>
    <dgm:cxn modelId="{3326B1A0-E51B-4DAB-B418-CA974CA78773}" type="presParOf" srcId="{FD630113-115F-42F1-A0D6-CD7E9C4F5333}" destId="{0AD2EAA1-DCE0-496C-8B2E-A03E8EB1EB29}" srcOrd="4" destOrd="0" presId="urn:microsoft.com/office/officeart/2005/8/layout/chevron1"/>
    <dgm:cxn modelId="{614B247C-1E3C-413F-A92D-20F573043D8F}" type="presParOf" srcId="{0AD2EAA1-DCE0-496C-8B2E-A03E8EB1EB29}" destId="{4498847E-147B-402D-97F9-47838A0BBA5B}" srcOrd="0" destOrd="0" presId="urn:microsoft.com/office/officeart/2005/8/layout/chevron1"/>
    <dgm:cxn modelId="{3E8FE646-B29E-4E31-B766-532C99DAB068}" type="presParOf" srcId="{0AD2EAA1-DCE0-496C-8B2E-A03E8EB1EB29}" destId="{F3E15B50-0243-4998-AE0C-497460F7462C}" srcOrd="1" destOrd="0" presId="urn:microsoft.com/office/officeart/2005/8/layout/chevron1"/>
    <dgm:cxn modelId="{5CC1E1C0-C1E5-4BC9-B025-05D170DC340A}" type="presParOf" srcId="{FD630113-115F-42F1-A0D6-CD7E9C4F5333}" destId="{09C06CFD-283A-40E2-ADAB-1EECA7CF87D3}" srcOrd="5" destOrd="0" presId="urn:microsoft.com/office/officeart/2005/8/layout/chevron1"/>
    <dgm:cxn modelId="{0C38B207-3185-49E6-9290-3EE956DDA827}" type="presParOf" srcId="{FD630113-115F-42F1-A0D6-CD7E9C4F5333}" destId="{13C3A7CC-73C8-4BF6-AA87-2D3985D20501}" srcOrd="6" destOrd="0" presId="urn:microsoft.com/office/officeart/2005/8/layout/chevron1"/>
    <dgm:cxn modelId="{4EF765EA-40C5-4702-A23D-F5841AB8A60B}" type="presParOf" srcId="{13C3A7CC-73C8-4BF6-AA87-2D3985D20501}" destId="{D45678BF-EF72-4C83-81D5-D7479849B8DF}" srcOrd="0" destOrd="0" presId="urn:microsoft.com/office/officeart/2005/8/layout/chevron1"/>
    <dgm:cxn modelId="{6188D4A3-CD50-48B3-A2C3-C4765F9D72D5}" type="presParOf" srcId="{13C3A7CC-73C8-4BF6-AA87-2D3985D20501}" destId="{9BCCF484-87C7-4FE5-B761-412CEC20E033}" srcOrd="1" destOrd="0" presId="urn:microsoft.com/office/officeart/2005/8/layout/chevron1"/>
  </dgm:cxnLst>
  <dgm:bg>
    <a:solidFill>
      <a:schemeClr val="bg1"/>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966E0-A2F2-40E4-9F05-30593403133F}">
      <dsp:nvSpPr>
        <dsp:cNvPr id="0" name=""/>
        <dsp:cNvSpPr/>
      </dsp:nvSpPr>
      <dsp:spPr>
        <a:xfrm>
          <a:off x="49525" y="92858"/>
          <a:ext cx="2518934" cy="1007573"/>
        </a:xfrm>
        <a:prstGeom prst="chevron">
          <a:avLst/>
        </a:prstGeom>
        <a:solidFill>
          <a:srgbClr val="D116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r>
            <a:rPr lang="da-DK" sz="3300" b="0" i="0" kern="1200">
              <a:latin typeface="Lato Light" panose="020F0502020204030203" pitchFamily="34" charset="0"/>
              <a:ea typeface="Lato Light" panose="020F0502020204030203" pitchFamily="34" charset="0"/>
              <a:cs typeface="Lato Light" panose="020F0502020204030203" pitchFamily="34" charset="0"/>
            </a:rPr>
            <a:t>1990</a:t>
          </a:r>
          <a:endParaRPr lang="en-GB" sz="3300" kern="1200">
            <a:latin typeface="Lato Light" panose="020F0502020204030203" pitchFamily="34" charset="0"/>
            <a:ea typeface="Lato Light" panose="020F0502020204030203" pitchFamily="34" charset="0"/>
            <a:cs typeface="Lato Light" panose="020F0502020204030203" pitchFamily="34" charset="0"/>
          </a:endParaRPr>
        </a:p>
      </dsp:txBody>
      <dsp:txXfrm>
        <a:off x="553312" y="92858"/>
        <a:ext cx="1511361" cy="1007573"/>
      </dsp:txXfrm>
    </dsp:sp>
    <dsp:sp modelId="{EB817589-4435-4D80-A8E5-C54DF7C73463}">
      <dsp:nvSpPr>
        <dsp:cNvPr id="0" name=""/>
        <dsp:cNvSpPr/>
      </dsp:nvSpPr>
      <dsp:spPr>
        <a:xfrm>
          <a:off x="104156" y="1319236"/>
          <a:ext cx="2015147" cy="200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None/>
          </a:pPr>
          <a:r>
            <a:rPr lang="tr-TR" sz="2000" b="1" i="0" kern="1200" dirty="0">
              <a:latin typeface="Calibri" panose="020F0502020204030204" pitchFamily="34" charset="0"/>
              <a:ea typeface="Calibri" panose="020F0502020204030204" pitchFamily="34" charset="0"/>
              <a:cs typeface="Calibri" panose="020F0502020204030204" pitchFamily="34" charset="0"/>
            </a:rPr>
            <a:t>YRE Fransa’da tanıtıldı</a:t>
          </a:r>
          <a:endParaRPr lang="en-GB" sz="2000" b="1" kern="1200" dirty="0">
            <a:latin typeface="Calibri" panose="020F0502020204030204" pitchFamily="34" charset="0"/>
            <a:ea typeface="Calibri" panose="020F0502020204030204" pitchFamily="34" charset="0"/>
            <a:cs typeface="Calibri" panose="020F0502020204030204" pitchFamily="34" charset="0"/>
          </a:endParaRPr>
        </a:p>
      </dsp:txBody>
      <dsp:txXfrm>
        <a:off x="104156" y="1319236"/>
        <a:ext cx="2015147" cy="2004750"/>
      </dsp:txXfrm>
    </dsp:sp>
    <dsp:sp modelId="{CBBB237C-713A-4A1E-B924-0F6CEEAA6D9A}">
      <dsp:nvSpPr>
        <dsp:cNvPr id="0" name=""/>
        <dsp:cNvSpPr/>
      </dsp:nvSpPr>
      <dsp:spPr>
        <a:xfrm>
          <a:off x="2352460" y="92858"/>
          <a:ext cx="2518934" cy="1007573"/>
        </a:xfrm>
        <a:prstGeom prst="chevron">
          <a:avLst/>
        </a:prstGeom>
        <a:solidFill>
          <a:srgbClr val="9524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r>
            <a:rPr lang="da-DK" sz="3300" b="0" i="0" kern="1200">
              <a:latin typeface="Lato Light" panose="020F0502020204030203" pitchFamily="34" charset="0"/>
              <a:ea typeface="Lato Light" panose="020F0502020204030203" pitchFamily="34" charset="0"/>
              <a:cs typeface="Lato Light" panose="020F0502020204030203" pitchFamily="34" charset="0"/>
            </a:rPr>
            <a:t>1994</a:t>
          </a:r>
          <a:endParaRPr lang="en-GB" sz="3300" kern="1200">
            <a:latin typeface="Lato Light" panose="020F0502020204030203" pitchFamily="34" charset="0"/>
            <a:ea typeface="Lato Light" panose="020F0502020204030203" pitchFamily="34" charset="0"/>
            <a:cs typeface="Lato Light" panose="020F0502020204030203" pitchFamily="34" charset="0"/>
          </a:endParaRPr>
        </a:p>
      </dsp:txBody>
      <dsp:txXfrm>
        <a:off x="2856247" y="92858"/>
        <a:ext cx="1511361" cy="1007573"/>
      </dsp:txXfrm>
    </dsp:sp>
    <dsp:sp modelId="{57255A9A-4DDB-4F1F-95F8-109CAFE293B5}">
      <dsp:nvSpPr>
        <dsp:cNvPr id="0" name=""/>
        <dsp:cNvSpPr/>
      </dsp:nvSpPr>
      <dsp:spPr>
        <a:xfrm>
          <a:off x="2407090" y="1319236"/>
          <a:ext cx="2015147" cy="200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None/>
          </a:pPr>
          <a:r>
            <a:rPr lang="da-DK" sz="2000" b="1" i="0" kern="1200" dirty="0">
              <a:solidFill>
                <a:schemeClr val="tx1"/>
              </a:solidFill>
              <a:latin typeface="+mn-lt"/>
              <a:ea typeface="Lato Light" panose="020F0502020204030203" pitchFamily="34" charset="0"/>
              <a:cs typeface="Lato Light" panose="020F0502020204030203" pitchFamily="34" charset="0"/>
            </a:rPr>
            <a:t>YRE </a:t>
          </a:r>
          <a:r>
            <a:rPr lang="tr-TR" sz="2000" b="1" i="0" kern="1200" dirty="0">
              <a:solidFill>
                <a:schemeClr val="tx1"/>
              </a:solidFill>
              <a:latin typeface="+mn-lt"/>
              <a:ea typeface="Lato Light" panose="020F0502020204030203" pitchFamily="34" charset="0"/>
              <a:cs typeface="Lato Light" panose="020F0502020204030203" pitchFamily="34" charset="0"/>
            </a:rPr>
            <a:t>Avrupa’da yaygınlaşıyor</a:t>
          </a:r>
          <a:endParaRPr lang="en-GB" sz="2000" b="1" kern="1200" dirty="0">
            <a:solidFill>
              <a:schemeClr val="tx1"/>
            </a:solidFill>
            <a:latin typeface="+mn-lt"/>
            <a:ea typeface="Lato Light" panose="020F0502020204030203" pitchFamily="34" charset="0"/>
            <a:cs typeface="Lato Light" panose="020F0502020204030203" pitchFamily="34" charset="0"/>
          </a:endParaRPr>
        </a:p>
      </dsp:txBody>
      <dsp:txXfrm>
        <a:off x="2407090" y="1319236"/>
        <a:ext cx="2015147" cy="2004750"/>
      </dsp:txXfrm>
    </dsp:sp>
    <dsp:sp modelId="{F0DBA49B-2959-4DD2-86B8-541228364C3B}">
      <dsp:nvSpPr>
        <dsp:cNvPr id="0" name=""/>
        <dsp:cNvSpPr/>
      </dsp:nvSpPr>
      <dsp:spPr>
        <a:xfrm>
          <a:off x="4655394" y="92858"/>
          <a:ext cx="2518934" cy="1007573"/>
        </a:xfrm>
        <a:prstGeom prst="chevron">
          <a:avLst/>
        </a:prstGeom>
        <a:solidFill>
          <a:srgbClr val="D116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r>
            <a:rPr lang="en-US" sz="3300" kern="1200">
              <a:latin typeface="Lato Light" panose="020F0502020204030203" pitchFamily="34" charset="0"/>
              <a:ea typeface="Lato Light" panose="020F0502020204030203" pitchFamily="34" charset="0"/>
              <a:cs typeface="Lato Light" panose="020F0502020204030203" pitchFamily="34" charset="0"/>
            </a:rPr>
            <a:t>1998</a:t>
          </a:r>
          <a:endParaRPr lang="en-GB" sz="3300" kern="1200">
            <a:latin typeface="Lato Light" panose="020F0502020204030203" pitchFamily="34" charset="0"/>
            <a:ea typeface="Lato Light" panose="020F0502020204030203" pitchFamily="34" charset="0"/>
            <a:cs typeface="Lato Light" panose="020F0502020204030203" pitchFamily="34" charset="0"/>
          </a:endParaRPr>
        </a:p>
      </dsp:txBody>
      <dsp:txXfrm>
        <a:off x="5159181" y="92858"/>
        <a:ext cx="1511361" cy="1007573"/>
      </dsp:txXfrm>
    </dsp:sp>
    <dsp:sp modelId="{37DB7264-F364-463E-A9FD-943E8D5CCCF8}">
      <dsp:nvSpPr>
        <dsp:cNvPr id="0" name=""/>
        <dsp:cNvSpPr/>
      </dsp:nvSpPr>
      <dsp:spPr>
        <a:xfrm>
          <a:off x="4710025" y="1319236"/>
          <a:ext cx="2015147" cy="200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None/>
          </a:pPr>
          <a:r>
            <a:rPr lang="tr-TR"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Ulusal program ve yarışma tanıtıldı</a:t>
          </a:r>
          <a:endParaRPr lang="en-GB"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710025" y="1319236"/>
        <a:ext cx="2015147" cy="2004750"/>
      </dsp:txXfrm>
    </dsp:sp>
    <dsp:sp modelId="{E942DEA3-D87D-416E-89FC-9B71AF5F2C73}">
      <dsp:nvSpPr>
        <dsp:cNvPr id="0" name=""/>
        <dsp:cNvSpPr/>
      </dsp:nvSpPr>
      <dsp:spPr>
        <a:xfrm>
          <a:off x="6958329" y="92858"/>
          <a:ext cx="2518934" cy="1007573"/>
        </a:xfrm>
        <a:prstGeom prst="chevron">
          <a:avLst/>
        </a:prstGeom>
        <a:solidFill>
          <a:srgbClr val="9524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r>
            <a:rPr lang="en-US" sz="3300" b="0" i="0" kern="1200">
              <a:latin typeface="Lato Light" panose="020F0502020204030203" pitchFamily="34" charset="0"/>
              <a:ea typeface="Lato Light" panose="020F0502020204030203" pitchFamily="34" charset="0"/>
              <a:cs typeface="Lato Light" panose="020F0502020204030203" pitchFamily="34" charset="0"/>
            </a:rPr>
            <a:t>2007-2009</a:t>
          </a:r>
          <a:endParaRPr lang="en-GB" sz="3300" kern="1200">
            <a:latin typeface="Lato Light" panose="020F0502020204030203" pitchFamily="34" charset="0"/>
            <a:ea typeface="Lato Light" panose="020F0502020204030203" pitchFamily="34" charset="0"/>
            <a:cs typeface="Lato Light" panose="020F0502020204030203" pitchFamily="34" charset="0"/>
          </a:endParaRPr>
        </a:p>
      </dsp:txBody>
      <dsp:txXfrm>
        <a:off x="7462116" y="92858"/>
        <a:ext cx="1511361" cy="1007573"/>
      </dsp:txXfrm>
    </dsp:sp>
    <dsp:sp modelId="{28B210CE-DDC9-4003-80CC-D2A7E5D83215}">
      <dsp:nvSpPr>
        <dsp:cNvPr id="0" name=""/>
        <dsp:cNvSpPr/>
      </dsp:nvSpPr>
      <dsp:spPr>
        <a:xfrm>
          <a:off x="7012959" y="1319236"/>
          <a:ext cx="2015147" cy="200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None/>
          </a:pPr>
          <a:r>
            <a:rPr lang="tr-TR" sz="2000" b="1" i="0" kern="1200" dirty="0">
              <a:solidFill>
                <a:schemeClr val="tx1"/>
              </a:solidFill>
              <a:latin typeface="+mn-lt"/>
              <a:ea typeface="Lato Light" panose="020F0502020204030203" pitchFamily="34" charset="0"/>
              <a:cs typeface="Lato Light" panose="020F0502020204030203" pitchFamily="34" charset="0"/>
            </a:rPr>
            <a:t>YRE Avrupa dışında yaygınlaşıyor.</a:t>
          </a:r>
          <a:endParaRPr lang="en-GB" sz="2000" b="1" kern="1200" dirty="0">
            <a:solidFill>
              <a:schemeClr val="tx1"/>
            </a:solidFill>
            <a:latin typeface="+mn-lt"/>
            <a:ea typeface="Lato Light" panose="020F0502020204030203" pitchFamily="34" charset="0"/>
            <a:cs typeface="Lato Light" panose="020F0502020204030203" pitchFamily="34" charset="0"/>
          </a:endParaRPr>
        </a:p>
        <a:p>
          <a:pPr marL="228600" lvl="1" indent="-228600" algn="ctr" defTabSz="889000">
            <a:lnSpc>
              <a:spcPct val="90000"/>
            </a:lnSpc>
            <a:spcBef>
              <a:spcPct val="0"/>
            </a:spcBef>
            <a:spcAft>
              <a:spcPct val="15000"/>
            </a:spcAft>
            <a:buNone/>
          </a:pPr>
          <a:r>
            <a:rPr lang="tr-TR" sz="2000" b="1" i="0" kern="1200" dirty="0">
              <a:solidFill>
                <a:schemeClr val="tx1"/>
              </a:solidFill>
              <a:latin typeface="+mn-lt"/>
              <a:ea typeface="Lato Light" panose="020F0502020204030203" pitchFamily="34" charset="0"/>
              <a:cs typeface="Lato Light" panose="020F0502020204030203" pitchFamily="34" charset="0"/>
            </a:rPr>
            <a:t>(Çin, Kazakistan, Yeni Zelanda, Şili, Kanada, Brezilya</a:t>
          </a:r>
          <a:r>
            <a:rPr lang="en-US" sz="2000" b="1" i="0" kern="1200" dirty="0">
              <a:solidFill>
                <a:schemeClr val="tx1"/>
              </a:solidFill>
              <a:latin typeface="+mn-lt"/>
              <a:ea typeface="Lato Light" panose="020F0502020204030203" pitchFamily="34" charset="0"/>
              <a:cs typeface="Lato Light" panose="020F0502020204030203" pitchFamily="34" charset="0"/>
            </a:rPr>
            <a:t>​</a:t>
          </a:r>
          <a:r>
            <a:rPr lang="tr-TR" sz="2000" b="1" i="0" kern="1200" dirty="0">
              <a:solidFill>
                <a:schemeClr val="tx1"/>
              </a:solidFill>
              <a:latin typeface="+mn-lt"/>
              <a:ea typeface="Lato Light" panose="020F0502020204030203" pitchFamily="34" charset="0"/>
              <a:cs typeface="Lato Light" panose="020F0502020204030203" pitchFamily="34" charset="0"/>
            </a:rPr>
            <a:t>)</a:t>
          </a:r>
          <a:endParaRPr lang="en-GB" sz="2000" b="1" kern="1200" dirty="0">
            <a:solidFill>
              <a:schemeClr val="tx1"/>
            </a:solidFill>
            <a:latin typeface="+mn-lt"/>
            <a:ea typeface="Lato Light" panose="020F0502020204030203" pitchFamily="34" charset="0"/>
            <a:cs typeface="Lato Light" panose="020F0502020204030203" pitchFamily="34" charset="0"/>
          </a:endParaRPr>
        </a:p>
      </dsp:txBody>
      <dsp:txXfrm>
        <a:off x="7012959" y="1319236"/>
        <a:ext cx="2015147" cy="2004750"/>
      </dsp:txXfrm>
    </dsp:sp>
    <dsp:sp modelId="{96ABBA20-4828-44E5-B7FF-EF8F5CA69BE7}">
      <dsp:nvSpPr>
        <dsp:cNvPr id="0" name=""/>
        <dsp:cNvSpPr/>
      </dsp:nvSpPr>
      <dsp:spPr>
        <a:xfrm>
          <a:off x="9218898" y="92858"/>
          <a:ext cx="2518934" cy="1007573"/>
        </a:xfrm>
        <a:prstGeom prst="chevron">
          <a:avLst/>
        </a:prstGeom>
        <a:solidFill>
          <a:srgbClr val="D116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r>
            <a:rPr lang="en-US" sz="3300" b="0" i="0" kern="1200">
              <a:latin typeface="Lato Light" panose="020F0502020204030203" pitchFamily="34" charset="0"/>
              <a:ea typeface="Lato Light" panose="020F0502020204030203" pitchFamily="34" charset="0"/>
              <a:cs typeface="Lato Light" panose="020F0502020204030203" pitchFamily="34" charset="0"/>
            </a:rPr>
            <a:t>2011</a:t>
          </a:r>
          <a:endParaRPr lang="en-GB" sz="3300" kern="1200">
            <a:latin typeface="Lato Light" panose="020F0502020204030203" pitchFamily="34" charset="0"/>
            <a:ea typeface="Lato Light" panose="020F0502020204030203" pitchFamily="34" charset="0"/>
            <a:cs typeface="Lato Light" panose="020F0502020204030203" pitchFamily="34" charset="0"/>
          </a:endParaRPr>
        </a:p>
      </dsp:txBody>
      <dsp:txXfrm>
        <a:off x="9722685" y="92858"/>
        <a:ext cx="1511361" cy="1007573"/>
      </dsp:txXfrm>
    </dsp:sp>
    <dsp:sp modelId="{51714AA8-5AAD-44D2-B29D-54DB9B7B123A}">
      <dsp:nvSpPr>
        <dsp:cNvPr id="0" name=""/>
        <dsp:cNvSpPr/>
      </dsp:nvSpPr>
      <dsp:spPr>
        <a:xfrm>
          <a:off x="9315894" y="1319236"/>
          <a:ext cx="2015147" cy="200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ctr" defTabSz="889000">
            <a:lnSpc>
              <a:spcPct val="90000"/>
            </a:lnSpc>
            <a:spcBef>
              <a:spcPct val="0"/>
            </a:spcBef>
            <a:spcAft>
              <a:spcPct val="15000"/>
            </a:spcAft>
            <a:buNone/>
          </a:pPr>
          <a:r>
            <a:rPr lang="da-DK" sz="2000" b="1" i="0" kern="1200" dirty="0">
              <a:latin typeface="Calibri" panose="020F0502020204030204" pitchFamily="34" charset="0"/>
              <a:ea typeface="Calibri" panose="020F0502020204030204" pitchFamily="34" charset="0"/>
              <a:cs typeface="Calibri" panose="020F0502020204030204" pitchFamily="34" charset="0"/>
            </a:rPr>
            <a:t>YRE</a:t>
          </a:r>
          <a:r>
            <a:rPr lang="tr-TR" sz="2000" b="1" i="0" kern="1200" dirty="0">
              <a:latin typeface="Calibri" panose="020F0502020204030204" pitchFamily="34" charset="0"/>
              <a:ea typeface="Calibri" panose="020F0502020204030204" pitchFamily="34" charset="0"/>
              <a:cs typeface="Calibri" panose="020F0502020204030204" pitchFamily="34" charset="0"/>
            </a:rPr>
            <a:t> yaş kategorileri, yeni web sitesi, Facebook, </a:t>
          </a:r>
          <a:r>
            <a:rPr lang="tr-TR" sz="2000" b="1" i="0" kern="1200" dirty="0" err="1">
              <a:latin typeface="Calibri" panose="020F0502020204030204" pitchFamily="34" charset="0"/>
              <a:ea typeface="Calibri" panose="020F0502020204030204" pitchFamily="34" charset="0"/>
              <a:cs typeface="Calibri" panose="020F0502020204030204" pitchFamily="34" charset="0"/>
            </a:rPr>
            <a:t>YouTube</a:t>
          </a:r>
          <a:r>
            <a:rPr lang="tr-TR" sz="2000" b="1" i="0" kern="1200" dirty="0">
              <a:latin typeface="Calibri" panose="020F0502020204030204" pitchFamily="34" charset="0"/>
              <a:ea typeface="Calibri" panose="020F0502020204030204" pitchFamily="34" charset="0"/>
              <a:cs typeface="Calibri" panose="020F0502020204030204" pitchFamily="34" charset="0"/>
            </a:rPr>
            <a:t> sayfası açıldı tanıtıldı.</a:t>
          </a:r>
          <a:endParaRPr lang="en-GB" sz="2000" b="1" kern="1200" dirty="0">
            <a:latin typeface="Calibri" panose="020F0502020204030204" pitchFamily="34" charset="0"/>
            <a:ea typeface="Calibri" panose="020F0502020204030204" pitchFamily="34" charset="0"/>
            <a:cs typeface="Calibri" panose="020F0502020204030204" pitchFamily="34" charset="0"/>
          </a:endParaRPr>
        </a:p>
      </dsp:txBody>
      <dsp:txXfrm>
        <a:off x="9315894" y="1319236"/>
        <a:ext cx="2015147" cy="2004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4BEAC-5C48-403F-8E59-99B48049DFF2}">
      <dsp:nvSpPr>
        <dsp:cNvPr id="0" name=""/>
        <dsp:cNvSpPr/>
      </dsp:nvSpPr>
      <dsp:spPr>
        <a:xfrm>
          <a:off x="14633" y="8405"/>
          <a:ext cx="2064164" cy="825665"/>
        </a:xfrm>
        <a:prstGeom prst="chevron">
          <a:avLst/>
        </a:prstGeom>
        <a:solidFill>
          <a:srgbClr val="9524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a-DK" sz="1400" b="0" i="0" kern="1200">
              <a:latin typeface="Lato Light" panose="020F0502020204030203" pitchFamily="34" charset="0"/>
              <a:ea typeface="Lato Light" panose="020F0502020204030203" pitchFamily="34" charset="0"/>
              <a:cs typeface="Lato Light" panose="020F0502020204030203" pitchFamily="34" charset="0"/>
            </a:rPr>
            <a:t>2014</a:t>
          </a:r>
          <a:endParaRPr lang="en-GB" sz="1400" kern="1200">
            <a:latin typeface="Lato Light" panose="020F0502020204030203" pitchFamily="34" charset="0"/>
            <a:ea typeface="Lato Light" panose="020F0502020204030203" pitchFamily="34" charset="0"/>
            <a:cs typeface="Lato Light" panose="020F0502020204030203" pitchFamily="34" charset="0"/>
          </a:endParaRPr>
        </a:p>
      </dsp:txBody>
      <dsp:txXfrm>
        <a:off x="427466" y="8405"/>
        <a:ext cx="1238499" cy="825665"/>
      </dsp:txXfrm>
    </dsp:sp>
    <dsp:sp modelId="{B86DADD1-8E23-4F42-B398-7022B9367ECC}">
      <dsp:nvSpPr>
        <dsp:cNvPr id="0" name=""/>
        <dsp:cNvSpPr/>
      </dsp:nvSpPr>
      <dsp:spPr>
        <a:xfrm>
          <a:off x="14633" y="934086"/>
          <a:ext cx="1651331"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800100">
            <a:lnSpc>
              <a:spcPct val="90000"/>
            </a:lnSpc>
            <a:spcBef>
              <a:spcPct val="0"/>
            </a:spcBef>
            <a:spcAft>
              <a:spcPct val="15000"/>
            </a:spcAft>
            <a:buNone/>
          </a:pPr>
          <a:r>
            <a:rPr lang="tr-TR" sz="1800" b="1" i="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YRE’nin</a:t>
          </a:r>
          <a:r>
            <a:rPr lang="tr-TR" sz="1800" b="1"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 20. Yılı</a:t>
          </a:r>
          <a:endParaRPr lang="en-GB" sz="1800" b="1" i="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14633" y="934086"/>
        <a:ext cx="1651331" cy="1170000"/>
      </dsp:txXfrm>
    </dsp:sp>
    <dsp:sp modelId="{2AA92AAA-83D2-4FE9-84AA-294CBE468A46}">
      <dsp:nvSpPr>
        <dsp:cNvPr id="0" name=""/>
        <dsp:cNvSpPr/>
      </dsp:nvSpPr>
      <dsp:spPr>
        <a:xfrm>
          <a:off x="1862797" y="8405"/>
          <a:ext cx="2064164" cy="825665"/>
        </a:xfrm>
        <a:prstGeom prst="chevron">
          <a:avLst/>
        </a:prstGeom>
        <a:solidFill>
          <a:srgbClr val="D116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a:latin typeface="Lato Light" panose="020F0502020204030203" pitchFamily="34" charset="0"/>
              <a:ea typeface="Lato Light" panose="020F0502020204030203" pitchFamily="34" charset="0"/>
              <a:cs typeface="Lato Light" panose="020F0502020204030203" pitchFamily="34" charset="0"/>
            </a:rPr>
            <a:t>2019</a:t>
          </a:r>
        </a:p>
      </dsp:txBody>
      <dsp:txXfrm>
        <a:off x="2275630" y="8405"/>
        <a:ext cx="1238499" cy="825665"/>
      </dsp:txXfrm>
    </dsp:sp>
    <dsp:sp modelId="{AA018B0D-5280-41B6-9396-3CD7B467170C}">
      <dsp:nvSpPr>
        <dsp:cNvPr id="0" name=""/>
        <dsp:cNvSpPr/>
      </dsp:nvSpPr>
      <dsp:spPr>
        <a:xfrm>
          <a:off x="1862797" y="934086"/>
          <a:ext cx="1651331"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tr-TR" sz="16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YRE 25. Yılında 42 ülkede yürütülüyor. </a:t>
          </a:r>
          <a:endParaRPr lang="en-GB" sz="16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1862797" y="934086"/>
        <a:ext cx="1651331" cy="1170000"/>
      </dsp:txXfrm>
    </dsp:sp>
    <dsp:sp modelId="{4498847E-147B-402D-97F9-47838A0BBA5B}">
      <dsp:nvSpPr>
        <dsp:cNvPr id="0" name=""/>
        <dsp:cNvSpPr/>
      </dsp:nvSpPr>
      <dsp:spPr>
        <a:xfrm>
          <a:off x="3710961" y="8405"/>
          <a:ext cx="2064164" cy="825665"/>
        </a:xfrm>
        <a:prstGeom prst="chevron">
          <a:avLst/>
        </a:prstGeom>
        <a:solidFill>
          <a:srgbClr val="9524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a:latin typeface="Lato Light" panose="020F0502020204030203" pitchFamily="34" charset="0"/>
              <a:ea typeface="Lato Light" panose="020F0502020204030203" pitchFamily="34" charset="0"/>
              <a:cs typeface="Lato Light" panose="020F0502020204030203" pitchFamily="34" charset="0"/>
            </a:rPr>
            <a:t>2022</a:t>
          </a:r>
        </a:p>
      </dsp:txBody>
      <dsp:txXfrm>
        <a:off x="4123794" y="8405"/>
        <a:ext cx="1238499" cy="825665"/>
      </dsp:txXfrm>
    </dsp:sp>
    <dsp:sp modelId="{F3E15B50-0243-4998-AE0C-497460F7462C}">
      <dsp:nvSpPr>
        <dsp:cNvPr id="0" name=""/>
        <dsp:cNvSpPr/>
      </dsp:nvSpPr>
      <dsp:spPr>
        <a:xfrm>
          <a:off x="3710961" y="934086"/>
          <a:ext cx="1651331"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tr-TR" sz="16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FEE #</a:t>
          </a:r>
          <a:r>
            <a:rPr lang="tr-TR" sz="1600" b="1"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yrestayhome</a:t>
          </a:r>
          <a:r>
            <a:rPr lang="tr-TR" sz="16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b="1"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challange’ı</a:t>
          </a:r>
          <a:r>
            <a:rPr lang="tr-TR" sz="16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 için WSIS ödülü ile ödüllendirildi. </a:t>
          </a:r>
          <a:endParaRPr lang="en-GB" sz="1600" b="1"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710961" y="934086"/>
        <a:ext cx="1651331" cy="1170000"/>
      </dsp:txXfrm>
    </dsp:sp>
    <dsp:sp modelId="{D45678BF-EF72-4C83-81D5-D7479849B8DF}">
      <dsp:nvSpPr>
        <dsp:cNvPr id="0" name=""/>
        <dsp:cNvSpPr/>
      </dsp:nvSpPr>
      <dsp:spPr>
        <a:xfrm>
          <a:off x="5552787" y="8405"/>
          <a:ext cx="2064164" cy="825665"/>
        </a:xfrm>
        <a:prstGeom prst="chevron">
          <a:avLst/>
        </a:prstGeom>
        <a:solidFill>
          <a:srgbClr val="D116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a:latin typeface="Lato Light" panose="020F0502020204030203" pitchFamily="34" charset="0"/>
              <a:ea typeface="Lato Light" panose="020F0502020204030203" pitchFamily="34" charset="0"/>
              <a:cs typeface="Lato Light" panose="020F0502020204030203" pitchFamily="34" charset="0"/>
            </a:rPr>
            <a:t>2024</a:t>
          </a:r>
        </a:p>
      </dsp:txBody>
      <dsp:txXfrm>
        <a:off x="5965620" y="8405"/>
        <a:ext cx="1238499" cy="825665"/>
      </dsp:txXfrm>
    </dsp:sp>
    <dsp:sp modelId="{9BCCF484-87C7-4FE5-B761-412CEC20E033}">
      <dsp:nvSpPr>
        <dsp:cNvPr id="0" name=""/>
        <dsp:cNvSpPr/>
      </dsp:nvSpPr>
      <dsp:spPr>
        <a:xfrm>
          <a:off x="5548640" y="956948"/>
          <a:ext cx="1651331"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None/>
          </a:pPr>
          <a:r>
            <a:rPr lang="tr-TR" sz="1600" b="1" kern="1200" dirty="0" err="1">
              <a:latin typeface="Calibri" panose="020F0502020204030204" pitchFamily="34" charset="0"/>
              <a:ea typeface="Calibri" panose="020F0502020204030204" pitchFamily="34" charset="0"/>
              <a:cs typeface="Calibri" panose="020F0502020204030204" pitchFamily="34" charset="0"/>
            </a:rPr>
            <a:t>YRE’nin</a:t>
          </a:r>
          <a:r>
            <a:rPr lang="tr-TR" sz="1600" b="1" kern="1200" dirty="0">
              <a:latin typeface="Calibri" panose="020F0502020204030204" pitchFamily="34" charset="0"/>
              <a:ea typeface="Calibri" panose="020F0502020204030204" pitchFamily="34" charset="0"/>
              <a:cs typeface="Calibri" panose="020F0502020204030204" pitchFamily="34" charset="0"/>
            </a:rPr>
            <a:t> 30. Yılı kutlanıyor.</a:t>
          </a:r>
          <a:endParaRPr lang="en-GB" sz="1600" b="1" kern="1200" dirty="0">
            <a:latin typeface="Calibri" panose="020F0502020204030204" pitchFamily="34" charset="0"/>
            <a:ea typeface="Calibri" panose="020F0502020204030204" pitchFamily="34" charset="0"/>
            <a:cs typeface="Calibri" panose="020F0502020204030204" pitchFamily="34" charset="0"/>
          </a:endParaRPr>
        </a:p>
      </dsp:txBody>
      <dsp:txXfrm>
        <a:off x="5548640" y="956948"/>
        <a:ext cx="1651331" cy="1170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9CAB3-282A-4E68-87F2-FAAE611736A5}" type="datetimeFigureOut">
              <a:rPr lang="da-DK" smtClean="0"/>
              <a:t>23-10-2025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6BAB9-32BD-40FE-BA81-F3EBC81A8D3F}" type="slidenum">
              <a:rPr lang="da-DK" smtClean="0"/>
              <a:t>‹#›</a:t>
            </a:fld>
            <a:endParaRPr lang="da-DK"/>
          </a:p>
        </p:txBody>
      </p:sp>
    </p:spTree>
    <p:extLst>
      <p:ext uri="{BB962C8B-B14F-4D97-AF65-F5344CB8AC3E}">
        <p14:creationId xmlns:p14="http://schemas.microsoft.com/office/powerpoint/2010/main" val="24613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re.global/news-stories/onlinecourseforyreeducato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groups/51572170676430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921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tr-TR" dirty="0"/>
              <a:t>YRE, kişisel olarak da oldukça tatmin edici bir deneyimdir.</a:t>
            </a:r>
          </a:p>
          <a:p>
            <a:pPr marL="0" lvl="0" indent="0" algn="l" rtl="0">
              <a:lnSpc>
                <a:spcPct val="100000"/>
              </a:lnSpc>
              <a:spcBef>
                <a:spcPts val="0"/>
              </a:spcBef>
              <a:spcAft>
                <a:spcPts val="0"/>
              </a:spcAft>
              <a:buSzPts val="1100"/>
              <a:buNone/>
            </a:pPr>
            <a:br>
              <a:rPr lang="tr-TR" dirty="0"/>
            </a:br>
            <a:r>
              <a:rPr lang="tr-TR" dirty="0"/>
              <a:t>Öğrencilerinizin çevreye duyarlı bireylere dönüştüğünü görmek, çoğu öğretmenin mesleğe başlama nedenini hatırlatır.</a:t>
            </a:r>
          </a:p>
          <a:p>
            <a:pPr marL="0" lvl="0" indent="0" algn="l" rtl="0">
              <a:lnSpc>
                <a:spcPct val="100000"/>
              </a:lnSpc>
              <a:spcBef>
                <a:spcPts val="0"/>
              </a:spcBef>
              <a:spcAft>
                <a:spcPts val="0"/>
              </a:spcAft>
              <a:buSzPts val="1100"/>
              <a:buNone/>
            </a:pPr>
            <a:endParaRPr lang="tr-TR" dirty="0"/>
          </a:p>
          <a:p>
            <a:pPr marL="0" lvl="0" indent="0" algn="l" rtl="0">
              <a:lnSpc>
                <a:spcPct val="100000"/>
              </a:lnSpc>
              <a:spcBef>
                <a:spcPts val="0"/>
              </a:spcBef>
              <a:spcAft>
                <a:spcPts val="0"/>
              </a:spcAft>
              <a:buSzPts val="1100"/>
              <a:buNone/>
            </a:pPr>
            <a:r>
              <a:rPr lang="tr-TR" dirty="0"/>
              <a:t>siz de öğrencilerinizle birlikte öğrenirsiniz — yerel çevre konularını keşfeder, bunların sizi ve çevrenizi nasıl etkilediğini fark edersiniz.</a:t>
            </a:r>
          </a:p>
          <a:p>
            <a:pPr marL="0" lvl="0" indent="0" algn="l" rtl="0">
              <a:lnSpc>
                <a:spcPct val="100000"/>
              </a:lnSpc>
              <a:spcBef>
                <a:spcPts val="0"/>
              </a:spcBef>
              <a:spcAft>
                <a:spcPts val="0"/>
              </a:spcAft>
              <a:buSzPts val="1100"/>
              <a:buNone/>
            </a:pPr>
            <a:endParaRPr lang="tr-TR" dirty="0"/>
          </a:p>
          <a:p>
            <a:pPr marL="0" lvl="0" indent="0" algn="l" rtl="0">
              <a:lnSpc>
                <a:spcPct val="100000"/>
              </a:lnSpc>
              <a:spcBef>
                <a:spcPts val="0"/>
              </a:spcBef>
              <a:spcAft>
                <a:spcPts val="0"/>
              </a:spcAft>
              <a:buSzPts val="1100"/>
              <a:buNone/>
            </a:pPr>
            <a:r>
              <a:rPr lang="tr-TR" dirty="0"/>
              <a:t>Bir öğrencinizin “çöpler” üzerine bir YRE projesi yürütmesi, sadece bilgi edinmesini değil, çoklu alanlarda akademik performansını artıracak beceriler geliştirmesini sağlar.</a:t>
            </a:r>
          </a:p>
          <a:p>
            <a:pPr marL="0" lvl="0" indent="0" algn="l" rtl="0">
              <a:lnSpc>
                <a:spcPct val="100000"/>
              </a:lnSpc>
              <a:spcBef>
                <a:spcPts val="0"/>
              </a:spcBef>
              <a:spcAft>
                <a:spcPts val="0"/>
              </a:spcAft>
              <a:buSzPts val="1100"/>
              <a:buNone/>
            </a:pPr>
            <a:endParaRPr lang="tr-TR" dirty="0"/>
          </a:p>
          <a:p>
            <a:pPr marL="0" lvl="0" indent="0" algn="l" rtl="0">
              <a:lnSpc>
                <a:spcPct val="100000"/>
              </a:lnSpc>
              <a:spcBef>
                <a:spcPts val="0"/>
              </a:spcBef>
              <a:spcAft>
                <a:spcPts val="0"/>
              </a:spcAft>
              <a:buSzPts val="1100"/>
              <a:buNone/>
            </a:pPr>
            <a:r>
              <a:rPr lang="tr-TR" dirty="0"/>
              <a:t>YRE, gençlerin liderliğinde yürüyen bir programdır. Araştırma, yazma ve içerik üretimi (makale, video, </a:t>
            </a:r>
            <a:r>
              <a:rPr lang="tr-TR" dirty="0" err="1"/>
              <a:t>podcast</a:t>
            </a:r>
            <a:r>
              <a:rPr lang="tr-TR" dirty="0"/>
              <a:t> vb.) büyük oranda öğrencilerin sorumluluğundadır.</a:t>
            </a: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636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131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009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442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6795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tr-TR" b="1" dirty="0" err="1"/>
              <a:t>Araştır:</a:t>
            </a:r>
            <a:r>
              <a:rPr lang="tr-TR" sz="1200" b="0" i="0" kern="1200" dirty="0" err="1">
                <a:solidFill>
                  <a:schemeClr val="tx1"/>
                </a:solidFill>
                <a:effectLst/>
                <a:latin typeface="+mn-lt"/>
                <a:ea typeface="+mn-ea"/>
                <a:cs typeface="+mn-cs"/>
              </a:rPr>
              <a:t>Sizi</a:t>
            </a:r>
            <a:r>
              <a:rPr lang="tr-TR" sz="1200" b="0" i="0" kern="1200" dirty="0">
                <a:solidFill>
                  <a:schemeClr val="tx1"/>
                </a:solidFill>
                <a:effectLst/>
                <a:latin typeface="+mn-lt"/>
                <a:ea typeface="+mn-ea"/>
                <a:cs typeface="+mn-cs"/>
              </a:rPr>
              <a:t> ilgilendiren çevre sorununu kapsamlı bir şekilde araştırarak başlayın. Yerel topluluğunuzdaki sorunun boyutunu anlamak için bilimsel makaleler, resmi raporları ve yerel uzmanlarla yapılan mülakatlar gibi güvenilir ve sağlam kaynaklar kullanın. Bu sorunla bağlantılı olan önemli kişi veya grupları, farklı bakış açılarıyla birlikte bulun. Rolleri, olası önyargıları analiz edin ve bilgileri eleştirel bir şekilde değerlendirin.</a:t>
            </a:r>
            <a:endParaRPr lang="tr-TR" b="1" dirty="0"/>
          </a:p>
          <a:p>
            <a:r>
              <a:rPr lang="tr-TR" b="1" dirty="0"/>
              <a:t>Çözüm üret: </a:t>
            </a:r>
            <a:r>
              <a:rPr lang="tr-TR" dirty="0"/>
              <a:t>İlk adımda elde edilen bulgular ışığında </a:t>
            </a:r>
            <a:r>
              <a:rPr lang="tr-TR" b="1" dirty="0"/>
              <a:t>olası çözümler araştırılır.</a:t>
            </a:r>
            <a:endParaRPr lang="tr-TR" dirty="0"/>
          </a:p>
          <a:p>
            <a:r>
              <a:rPr lang="tr-TR" b="1" dirty="0"/>
              <a:t>Haber yap: </a:t>
            </a:r>
            <a:r>
              <a:rPr lang="tr-TR" dirty="0"/>
              <a:t>Araştırma sonuçlarını </a:t>
            </a:r>
            <a:r>
              <a:rPr lang="tr-TR" b="1" dirty="0"/>
              <a:t>içeriğe</a:t>
            </a:r>
            <a:r>
              <a:rPr lang="tr-TR" dirty="0"/>
              <a:t> dönüştürülür (makale, fotoğraf, video, </a:t>
            </a:r>
            <a:r>
              <a:rPr lang="tr-TR" dirty="0" err="1"/>
              <a:t>podcast</a:t>
            </a:r>
            <a:r>
              <a:rPr lang="tr-TR" dirty="0"/>
              <a:t> vb.).</a:t>
            </a:r>
          </a:p>
          <a:p>
            <a:pPr marL="0" lvl="0" indent="0" algn="l" rtl="0">
              <a:lnSpc>
                <a:spcPct val="100000"/>
              </a:lnSpc>
              <a:spcBef>
                <a:spcPts val="0"/>
              </a:spcBef>
              <a:spcAft>
                <a:spcPts val="0"/>
              </a:spcAft>
              <a:buSzPts val="1100"/>
              <a:buNone/>
            </a:pPr>
            <a:r>
              <a:rPr lang="tr-TR" dirty="0"/>
              <a:t>Son adımda hazırlanan rapor ve önerilen çözüm </a:t>
            </a:r>
            <a:r>
              <a:rPr lang="tr-TR" b="1" dirty="0"/>
              <a:t>toplumla paylaşılır</a:t>
            </a:r>
            <a:r>
              <a:rPr lang="tr-TR" dirty="0"/>
              <a:t> ve uygulanabilir hale getirilir.</a:t>
            </a:r>
          </a:p>
          <a:p>
            <a:r>
              <a:rPr lang="tr-TR" b="1" dirty="0"/>
              <a:t>Yayınla: PAYLAŞ VE UYGULA (</a:t>
            </a:r>
            <a:r>
              <a:rPr lang="tr-TR" b="1" dirty="0" err="1"/>
              <a:t>Disseminate</a:t>
            </a:r>
            <a:r>
              <a:rPr lang="tr-TR" b="1" dirty="0"/>
              <a:t>)</a:t>
            </a:r>
          </a:p>
          <a:p>
            <a:r>
              <a:rPr lang="tr-TR" dirty="0"/>
              <a:t>Son adımda hazırlanan rapor ve önerilen çözüm </a:t>
            </a:r>
            <a:r>
              <a:rPr lang="tr-TR" b="1" dirty="0"/>
              <a:t>toplumla paylaşılır</a:t>
            </a:r>
            <a:r>
              <a:rPr lang="tr-TR" dirty="0"/>
              <a:t> ve uygulanabilir hale getirilir.</a:t>
            </a:r>
            <a:br>
              <a:rPr lang="tr-TR" dirty="0"/>
            </a:br>
            <a:r>
              <a:rPr lang="tr-TR" dirty="0"/>
              <a:t>Sunumlar, medya paylaşımları, yerel etkinlikler ve toplantılar yoluyla farkındalık oluşturulur.</a:t>
            </a:r>
            <a:br>
              <a:rPr lang="tr-TR" dirty="0"/>
            </a:br>
            <a:r>
              <a:rPr lang="tr-TR" dirty="0"/>
              <a:t>Amaç, çevresel çözümün hayata geçmesini ve toplumsal desteğin sağlanmasını güçlendirmektir.</a:t>
            </a:r>
          </a:p>
          <a:p>
            <a:endParaRPr lang="tr-TR" dirty="0"/>
          </a:p>
          <a:p>
            <a:pPr marL="0" lvl="0" indent="0" algn="l" rtl="0">
              <a:lnSpc>
                <a:spcPct val="100000"/>
              </a:lnSpc>
              <a:spcBef>
                <a:spcPts val="0"/>
              </a:spcBef>
              <a:spcAft>
                <a:spcPts val="0"/>
              </a:spcAft>
              <a:buSzPts val="1100"/>
              <a:buNone/>
            </a:pPr>
            <a:r>
              <a:rPr lang="tr-TR" b="1" dirty="0"/>
              <a:t>YRE’NİN 4 ADIMI GENÇLERE YALNIZCA ÇEVRE SORUNLARINI ÖĞRETMEZ;</a:t>
            </a:r>
            <a:br>
              <a:rPr lang="tr-TR" b="1" dirty="0"/>
            </a:br>
            <a:r>
              <a:rPr lang="tr-TR" b="1" dirty="0"/>
              <a:t>ARAŞTIRAN, DÜŞÜNEN, ÇÖZÜM ÜRETEN, SESİNİ DUYURAN VE FARK YARATAN BİREYLER OLMALARINI SAĞLAR.</a:t>
            </a: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510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2256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hlinkClick r:id="rId3"/>
              </a:rPr>
              <a:t>https://www.yre.global/news-stories/onlinecourseforyreeducators</a:t>
            </a:r>
            <a:r>
              <a:rPr lang="tr-T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r>
              <a:rPr lang="tr-TR" b="1" dirty="0"/>
              <a:t>Kaynaklar ve Destekler</a:t>
            </a:r>
          </a:p>
          <a:p>
            <a:r>
              <a:rPr lang="tr-TR" dirty="0"/>
              <a:t>ÇGS Rehberi</a:t>
            </a:r>
          </a:p>
          <a:p>
            <a:r>
              <a:rPr lang="tr-TR" dirty="0"/>
              <a:t>Örnek Çalışmalar</a:t>
            </a:r>
          </a:p>
          <a:p>
            <a:r>
              <a:rPr lang="tr-TR" dirty="0"/>
              <a:t>YRE Academy (öğretmenler için çevrimiçi eğitimler)</a:t>
            </a:r>
          </a:p>
          <a:p>
            <a:r>
              <a:rPr lang="tr-TR" dirty="0"/>
              <a:t>YRE uluslararası jüri ipuçları ve kontrol listeleri</a:t>
            </a:r>
          </a:p>
          <a:p>
            <a:r>
              <a:rPr lang="tr-TR" dirty="0"/>
              <a:t>Bu kaynaklar, hem öğrenciler hem de öğretmenler için programın tüm adımlarını kolaylaştırır.</a:t>
            </a:r>
          </a:p>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17</a:t>
            </a:fld>
            <a:endParaRPr lang="da-DK"/>
          </a:p>
        </p:txBody>
      </p:sp>
    </p:spTree>
    <p:extLst>
      <p:ext uri="{BB962C8B-B14F-4D97-AF65-F5344CB8AC3E}">
        <p14:creationId xmlns:p14="http://schemas.microsoft.com/office/powerpoint/2010/main" val="420608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18</a:t>
            </a:fld>
            <a:endParaRPr lang="da-DK"/>
          </a:p>
        </p:txBody>
      </p:sp>
    </p:spTree>
    <p:extLst>
      <p:ext uri="{BB962C8B-B14F-4D97-AF65-F5344CB8AC3E}">
        <p14:creationId xmlns:p14="http://schemas.microsoft.com/office/powerpoint/2010/main" val="1906531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Arial" panose="020B0604020202020204" pitchFamily="34" charset="0"/>
              <a:buChar char="•"/>
            </a:pPr>
            <a:r>
              <a:rPr lang="tr-TR" sz="1600" dirty="0"/>
              <a:t>Her ay aynı gün/saatte düzenlenecek açık oturumlar</a:t>
            </a:r>
          </a:p>
          <a:p>
            <a:pPr>
              <a:buFont typeface="Arial" panose="020B0604020202020204" pitchFamily="34" charset="0"/>
              <a:buChar char="•"/>
            </a:pPr>
            <a:r>
              <a:rPr lang="tr-TR" sz="1600" dirty="0"/>
              <a:t>Amaçlar:</a:t>
            </a:r>
          </a:p>
          <a:p>
            <a:pPr marL="742950" lvl="1" indent="-285750">
              <a:buFont typeface="Arial" panose="020B0604020202020204" pitchFamily="34" charset="0"/>
              <a:buChar char="•"/>
            </a:pPr>
            <a:r>
              <a:rPr lang="tr-TR" sz="1600" dirty="0"/>
              <a:t>Öğretmen ve öğrencilerle etkileşimli çalışma yürütmek</a:t>
            </a:r>
          </a:p>
          <a:p>
            <a:pPr marL="742950" lvl="1" indent="-285750">
              <a:buFont typeface="Arial" panose="020B0604020202020204" pitchFamily="34" charset="0"/>
              <a:buChar char="•"/>
            </a:pPr>
            <a:r>
              <a:rPr lang="tr-TR" sz="1600" dirty="0"/>
              <a:t>Temayla ilgili soruları cevaplamak</a:t>
            </a:r>
          </a:p>
          <a:p>
            <a:pPr marL="742950" lvl="1" indent="-285750">
              <a:buFont typeface="Arial" panose="020B0604020202020204" pitchFamily="34" charset="0"/>
              <a:buChar char="•"/>
            </a:pPr>
            <a:r>
              <a:rPr lang="tr-TR" sz="1600" dirty="0"/>
              <a:t>Çalışma kriterlerini ve örnekleri değerlendirmek</a:t>
            </a:r>
          </a:p>
          <a:p>
            <a:pPr marL="742950" lvl="1" indent="-285750">
              <a:buFont typeface="Arial" panose="020B0604020202020204" pitchFamily="34" charset="0"/>
              <a:buChar char="•"/>
            </a:pPr>
            <a:r>
              <a:rPr lang="tr-TR" sz="1600" dirty="0"/>
              <a:t>Mezun öğrencilerin deneyimlerinden yararlanmak</a:t>
            </a:r>
          </a:p>
          <a:p>
            <a:pPr>
              <a:buFont typeface="Arial" panose="020B0604020202020204" pitchFamily="34" charset="0"/>
              <a:buChar char="•"/>
            </a:pPr>
            <a:r>
              <a:rPr lang="tr-TR" sz="1600" dirty="0"/>
              <a:t>Öğretmenlerin gönüllü olarak FEE eğitimlerine katılımı (YRE </a:t>
            </a:r>
            <a:r>
              <a:rPr lang="tr-TR" sz="1600" dirty="0" err="1"/>
              <a:t>Educators</a:t>
            </a:r>
            <a:r>
              <a:rPr lang="tr-TR" sz="1600" dirty="0"/>
              <a:t> Online Course bağlantısı)</a:t>
            </a:r>
          </a:p>
          <a:p>
            <a:endParaRPr lang="tr-TR" b="1" dirty="0"/>
          </a:p>
          <a:p>
            <a:r>
              <a:rPr lang="tr-TR" b="1" dirty="0"/>
              <a:t>Öğrenci Odaklı Öğrenmeyle Zaman Kazanın</a:t>
            </a:r>
          </a:p>
          <a:p>
            <a:pPr>
              <a:buFont typeface="Arial" panose="020B0604020202020204" pitchFamily="34" charset="0"/>
              <a:buChar char="•"/>
            </a:pPr>
            <a:r>
              <a:rPr lang="tr-TR" dirty="0"/>
              <a:t>Öğrenciler süreci yönetir (araştırma, yazım, sunum)</a:t>
            </a:r>
          </a:p>
          <a:p>
            <a:pPr>
              <a:buFont typeface="Arial" panose="020B0604020202020204" pitchFamily="34" charset="0"/>
              <a:buChar char="•"/>
            </a:pPr>
            <a:r>
              <a:rPr lang="tr-TR" dirty="0"/>
              <a:t>Öğretmen rehberlik eder, iş yükü azalır</a:t>
            </a:r>
          </a:p>
          <a:p>
            <a:pPr>
              <a:buFont typeface="Arial" panose="020B0604020202020204" pitchFamily="34" charset="0"/>
              <a:buChar char="•"/>
            </a:pPr>
            <a:r>
              <a:rPr lang="tr-TR" dirty="0"/>
              <a:t>Öğrenme etkili, süreç keyiflidir</a:t>
            </a:r>
          </a:p>
          <a:p>
            <a:pPr>
              <a:buFont typeface="Arial" panose="020B0604020202020204" pitchFamily="34" charset="0"/>
              <a:buChar char="•"/>
            </a:pPr>
            <a:r>
              <a:rPr lang="tr-TR" dirty="0"/>
              <a:t> </a:t>
            </a:r>
            <a:r>
              <a:rPr lang="tr-TR" i="1" dirty="0"/>
              <a:t>“Daha az planlama, daha çok </a:t>
            </a:r>
            <a:r>
              <a:rPr lang="tr-TR" i="1" dirty="0" err="1"/>
              <a:t>mentorluk</a:t>
            </a:r>
            <a:r>
              <a:rPr lang="tr-TR" i="1" dirty="0"/>
              <a:t>.”</a:t>
            </a:r>
            <a:endParaRPr lang="tr-TR" dirty="0"/>
          </a:p>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19</a:t>
            </a:fld>
            <a:endParaRPr lang="da-DK"/>
          </a:p>
        </p:txBody>
      </p:sp>
    </p:spTree>
    <p:extLst>
      <p:ext uri="{BB962C8B-B14F-4D97-AF65-F5344CB8AC3E}">
        <p14:creationId xmlns:p14="http://schemas.microsoft.com/office/powerpoint/2010/main" val="182406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1461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6305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4356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Yorum olarak 2019–2020 ile son yıl olan 2024–2025 karşılaştırıldığında, toplam okul sayısı 99’dan 167’ye çıkarak 68 okul artmış;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fiilen katılan okul sayısı ise 40’tan 121’e yükselerek 81 okul artış göstermiştir.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Özellikle 2024–2025 döneminde okul sayısındaki azalmaya karşın, çalışma yapan okul sayısının dönemler içindeki en yüksek düzeye ulaşması, katılım oranını da en üst seviyeye taşımıştır.</a:t>
            </a:r>
          </a:p>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22</a:t>
            </a:fld>
            <a:endParaRPr lang="da-DK"/>
          </a:p>
        </p:txBody>
      </p:sp>
    </p:spTree>
    <p:extLst>
      <p:ext uri="{BB962C8B-B14F-4D97-AF65-F5344CB8AC3E}">
        <p14:creationId xmlns:p14="http://schemas.microsoft.com/office/powerpoint/2010/main" val="3690037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Fotoğraf kategorisi, 2020–2021’den 2023–2024’e kadar hemen her yıl en yüksek veya ikinci en yüksek katılıma sahip; 2024–2025’te Makale 70 ile fotoğrafa (68) çok yakın hatta biraz üstüne çıkıyor. </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err="1">
                <a:solidFill>
                  <a:schemeClr val="tx1"/>
                </a:solidFill>
                <a:effectLst/>
                <a:latin typeface="+mn-lt"/>
                <a:ea typeface="+mn-ea"/>
                <a:cs typeface="+mn-cs"/>
              </a:rPr>
              <a:t>Podcast</a:t>
            </a:r>
            <a:r>
              <a:rPr lang="tr-TR" sz="1200" kern="1200" dirty="0">
                <a:solidFill>
                  <a:schemeClr val="tx1"/>
                </a:solidFill>
                <a:effectLst/>
                <a:latin typeface="+mn-lt"/>
                <a:ea typeface="+mn-ea"/>
                <a:cs typeface="+mn-cs"/>
              </a:rPr>
              <a:t>, ilk dört yılda yok; 2024–2025’te </a:t>
            </a:r>
            <a:r>
              <a:rPr lang="tr-TR" sz="1200" b="1" kern="1200" dirty="0">
                <a:solidFill>
                  <a:schemeClr val="tx1"/>
                </a:solidFill>
                <a:effectLst/>
                <a:latin typeface="+mn-lt"/>
                <a:ea typeface="+mn-ea"/>
                <a:cs typeface="+mn-cs"/>
              </a:rPr>
              <a:t>43 okulla</a:t>
            </a:r>
            <a:r>
              <a:rPr lang="tr-TR" sz="1200" kern="1200" dirty="0">
                <a:solidFill>
                  <a:schemeClr val="tx1"/>
                </a:solidFill>
                <a:effectLst/>
                <a:latin typeface="+mn-lt"/>
                <a:ea typeface="+mn-ea"/>
                <a:cs typeface="+mn-cs"/>
              </a:rPr>
              <a:t> anlamlı biçimde sisteme giriyor.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u="sng" kern="1200" dirty="0">
                <a:solidFill>
                  <a:schemeClr val="tx1"/>
                </a:solidFill>
                <a:effectLst/>
                <a:latin typeface="+mn-lt"/>
                <a:ea typeface="+mn-ea"/>
                <a:cs typeface="+mn-cs"/>
              </a:rPr>
              <a:t>Son yılın kategori eğilimi de önemli bir veri sunuyor: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2400" kern="1200" dirty="0">
                <a:solidFill>
                  <a:schemeClr val="tx1"/>
                </a:solidFill>
                <a:effectLst/>
                <a:latin typeface="+mn-lt"/>
                <a:ea typeface="+mn-ea"/>
                <a:cs typeface="+mn-cs"/>
              </a:rPr>
              <a:t>Bu durumda, </a:t>
            </a:r>
            <a:r>
              <a:rPr lang="tr-TR" sz="2400" b="1" kern="1200" dirty="0">
                <a:solidFill>
                  <a:schemeClr val="tx1"/>
                </a:solidFill>
                <a:effectLst/>
                <a:latin typeface="+mn-lt"/>
                <a:ea typeface="+mn-ea"/>
                <a:cs typeface="+mn-cs"/>
              </a:rPr>
              <a:t>öğrencilerin makale ve videoya; öğretmenlerin makale ve fotoğrafa</a:t>
            </a:r>
            <a:r>
              <a:rPr lang="tr-TR" sz="2400" kern="1200" dirty="0">
                <a:solidFill>
                  <a:schemeClr val="tx1"/>
                </a:solidFill>
                <a:effectLst/>
                <a:latin typeface="+mn-lt"/>
                <a:ea typeface="+mn-ea"/>
                <a:cs typeface="+mn-cs"/>
              </a:rPr>
              <a:t> nispeten daha çok eşlik ettiğini ve </a:t>
            </a:r>
            <a:r>
              <a:rPr lang="tr-TR" sz="2400" b="1" kern="1200" dirty="0" err="1">
                <a:solidFill>
                  <a:schemeClr val="tx1"/>
                </a:solidFill>
                <a:effectLst/>
                <a:latin typeface="+mn-lt"/>
                <a:ea typeface="+mn-ea"/>
                <a:cs typeface="+mn-cs"/>
              </a:rPr>
              <a:t>podcastin</a:t>
            </a:r>
            <a:r>
              <a:rPr lang="tr-TR" sz="2400" kern="1200" dirty="0">
                <a:solidFill>
                  <a:schemeClr val="tx1"/>
                </a:solidFill>
                <a:effectLst/>
                <a:latin typeface="+mn-lt"/>
                <a:ea typeface="+mn-ea"/>
                <a:cs typeface="+mn-cs"/>
              </a:rPr>
              <a:t> hem öğrenci (226) hem öğretmen (70) için yeni bir popüler katılım kategorisi olmaya başladığını gösteriyor. </a:t>
            </a:r>
          </a:p>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23</a:t>
            </a:fld>
            <a:endParaRPr lang="da-DK"/>
          </a:p>
        </p:txBody>
      </p:sp>
    </p:spTree>
    <p:extLst>
      <p:ext uri="{BB962C8B-B14F-4D97-AF65-F5344CB8AC3E}">
        <p14:creationId xmlns:p14="http://schemas.microsoft.com/office/powerpoint/2010/main" val="987341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Burada görülen iki kritik nokta: (a) </a:t>
            </a:r>
            <a:r>
              <a:rPr lang="tr-TR" sz="1200" b="1" kern="1200" dirty="0">
                <a:solidFill>
                  <a:schemeClr val="tx1"/>
                </a:solidFill>
                <a:effectLst/>
                <a:latin typeface="+mn-lt"/>
                <a:ea typeface="+mn-ea"/>
                <a:cs typeface="+mn-cs"/>
              </a:rPr>
              <a:t>2022–2023</a:t>
            </a:r>
            <a:r>
              <a:rPr lang="tr-TR" sz="1200" kern="1200" dirty="0">
                <a:solidFill>
                  <a:schemeClr val="tx1"/>
                </a:solidFill>
                <a:effectLst/>
                <a:latin typeface="+mn-lt"/>
                <a:ea typeface="+mn-ea"/>
                <a:cs typeface="+mn-cs"/>
              </a:rPr>
              <a:t> önemli bir artış yılı, (b) </a:t>
            </a:r>
            <a:r>
              <a:rPr lang="tr-TR" sz="1200" b="1" kern="1200" dirty="0">
                <a:solidFill>
                  <a:schemeClr val="tx1"/>
                </a:solidFill>
                <a:effectLst/>
                <a:latin typeface="+mn-lt"/>
                <a:ea typeface="+mn-ea"/>
                <a:cs typeface="+mn-cs"/>
              </a:rPr>
              <a:t>2024–2025</a:t>
            </a:r>
            <a:r>
              <a:rPr lang="tr-TR" sz="1200" kern="1200" dirty="0">
                <a:solidFill>
                  <a:schemeClr val="tx1"/>
                </a:solidFill>
                <a:effectLst/>
                <a:latin typeface="+mn-lt"/>
                <a:ea typeface="+mn-ea"/>
                <a:cs typeface="+mn-cs"/>
              </a:rPr>
              <a:t> ise hem öğrencide (</a:t>
            </a:r>
            <a:r>
              <a:rPr lang="tr-TR" sz="1200" b="1" kern="1200" dirty="0">
                <a:solidFill>
                  <a:schemeClr val="tx1"/>
                </a:solidFill>
                <a:effectLst/>
                <a:latin typeface="+mn-lt"/>
                <a:ea typeface="+mn-ea"/>
                <a:cs typeface="+mn-cs"/>
              </a:rPr>
              <a:t>817→1456 = +639</a:t>
            </a:r>
            <a:r>
              <a:rPr lang="tr-TR" sz="1200" kern="1200" dirty="0">
                <a:solidFill>
                  <a:schemeClr val="tx1"/>
                </a:solidFill>
                <a:effectLst/>
                <a:latin typeface="+mn-lt"/>
                <a:ea typeface="+mn-ea"/>
                <a:cs typeface="+mn-cs"/>
              </a:rPr>
              <a:t>) hem öğretmende (</a:t>
            </a:r>
            <a:r>
              <a:rPr lang="tr-TR" sz="1200" b="1" kern="1200" dirty="0">
                <a:solidFill>
                  <a:schemeClr val="tx1"/>
                </a:solidFill>
                <a:effectLst/>
                <a:latin typeface="+mn-lt"/>
                <a:ea typeface="+mn-ea"/>
                <a:cs typeface="+mn-cs"/>
              </a:rPr>
              <a:t>220→387 = +167</a:t>
            </a:r>
            <a:r>
              <a:rPr lang="tr-TR" sz="1200" kern="1200" dirty="0">
                <a:solidFill>
                  <a:schemeClr val="tx1"/>
                </a:solidFill>
                <a:effectLst/>
                <a:latin typeface="+mn-lt"/>
                <a:ea typeface="+mn-ea"/>
                <a:cs typeface="+mn-cs"/>
              </a:rPr>
              <a:t>) </a:t>
            </a:r>
            <a:r>
              <a:rPr lang="tr-TR" sz="1200" b="1" kern="1200" dirty="0">
                <a:solidFill>
                  <a:schemeClr val="tx1"/>
                </a:solidFill>
                <a:effectLst/>
                <a:latin typeface="+mn-lt"/>
                <a:ea typeface="+mn-ea"/>
                <a:cs typeface="+mn-cs"/>
              </a:rPr>
              <a:t>anlamlı artış var</a:t>
            </a:r>
            <a:r>
              <a:rPr lang="tr-TR" sz="1200" kern="1200" dirty="0">
                <a:solidFill>
                  <a:schemeClr val="tx1"/>
                </a:solidFill>
                <a:effectLst/>
                <a:latin typeface="+mn-lt"/>
                <a:ea typeface="+mn-ea"/>
                <a:cs typeface="+mn-cs"/>
              </a:rPr>
              <a:t>.</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durumda, </a:t>
            </a:r>
            <a:r>
              <a:rPr lang="tr-TR" sz="1200" b="1" kern="1200" dirty="0">
                <a:solidFill>
                  <a:schemeClr val="tx1"/>
                </a:solidFill>
                <a:effectLst/>
                <a:latin typeface="+mn-lt"/>
                <a:ea typeface="+mn-ea"/>
                <a:cs typeface="+mn-cs"/>
              </a:rPr>
              <a:t>öğrencilerin makale ve videoya; öğretmenlerin makale ve fotoğrafa</a:t>
            </a:r>
            <a:r>
              <a:rPr lang="tr-TR" sz="1200" kern="1200" dirty="0">
                <a:solidFill>
                  <a:schemeClr val="tx1"/>
                </a:solidFill>
                <a:effectLst/>
                <a:latin typeface="+mn-lt"/>
                <a:ea typeface="+mn-ea"/>
                <a:cs typeface="+mn-cs"/>
              </a:rPr>
              <a:t> nispeten daha çok eşlik ettiğini ve </a:t>
            </a:r>
            <a:r>
              <a:rPr lang="tr-TR" sz="1200" b="1" kern="1200" dirty="0" err="1">
                <a:solidFill>
                  <a:schemeClr val="tx1"/>
                </a:solidFill>
                <a:effectLst/>
                <a:latin typeface="+mn-lt"/>
                <a:ea typeface="+mn-ea"/>
                <a:cs typeface="+mn-cs"/>
              </a:rPr>
              <a:t>podcastin</a:t>
            </a:r>
            <a:r>
              <a:rPr lang="tr-TR" sz="1200" kern="1200" dirty="0">
                <a:solidFill>
                  <a:schemeClr val="tx1"/>
                </a:solidFill>
                <a:effectLst/>
                <a:latin typeface="+mn-lt"/>
                <a:ea typeface="+mn-ea"/>
                <a:cs typeface="+mn-cs"/>
              </a:rPr>
              <a:t> hem öğrenci (226) hem öğretmen (70) için yeni bir popüler katılım kategorisi olmaya başladığını gösteriyor. </a:t>
            </a:r>
          </a:p>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24</a:t>
            </a:fld>
            <a:endParaRPr lang="da-DK"/>
          </a:p>
        </p:txBody>
      </p:sp>
    </p:spTree>
    <p:extLst>
      <p:ext uri="{BB962C8B-B14F-4D97-AF65-F5344CB8AC3E}">
        <p14:creationId xmlns:p14="http://schemas.microsoft.com/office/powerpoint/2010/main" val="283651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Örneğin 2024–2025’te 121 katılımcı okuldan 14’ü ulusal derece aldığı için bu oranı 14/121 ≈ %11,6’dır. Zaman içinde bu oranın genel olarak azalma eğiliminde olduğu görülüyor; yani daha çok okul fiilen üretim yapıyor; ödüller ise görece daha seçici dağıtılıyor. Bu, programın geniş kitlelere yayılırken rekabetin de belirgin biçimde arttığına işaret eder.</a:t>
            </a:r>
          </a:p>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programın geniş kitlelere yayılmasıyla birlikte rekabetin de kayda değer biçimde arttığını ortaya koymaktadır. Bununla birlikte, son dört yılda ÇGS programının uluslararası koordinasyon birimi tarafından değerlendirme kriterlerinin giderek daha sıkı ve seçici hâle getirilmiş olması, söz konusu rekabet ortamının oluşmasında önemli bir diğer etken olarak öne çıkmaktadır.</a:t>
            </a:r>
          </a:p>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25</a:t>
            </a:fld>
            <a:endParaRPr lang="da-DK"/>
          </a:p>
        </p:txBody>
      </p:sp>
    </p:spTree>
    <p:extLst>
      <p:ext uri="{BB962C8B-B14F-4D97-AF65-F5344CB8AC3E}">
        <p14:creationId xmlns:p14="http://schemas.microsoft.com/office/powerpoint/2010/main" val="2418405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3897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8032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tr-TR" b="1" u="sng" dirty="0"/>
              <a:t>Uluslararası İşbirliği için Gönderi Oluşturma: </a:t>
            </a:r>
            <a:r>
              <a:rPr lang="tr-TR" b="1" u="sng" dirty="0">
                <a:hlinkClick r:id="rId3"/>
              </a:rPr>
              <a:t>Facebook grubu</a:t>
            </a:r>
            <a:r>
              <a:rPr lang="tr-TR" b="1" u="sng" dirty="0"/>
              <a:t> </a:t>
            </a:r>
            <a:r>
              <a:rPr lang="tr-TR" b="1" u="sng" dirty="0">
                <a:hlinkClick r:id="rId3"/>
              </a:rPr>
              <a:t>için tıklayınız.</a:t>
            </a:r>
            <a:endParaRPr lang="tr-TR" dirty="0"/>
          </a:p>
          <a:p>
            <a:r>
              <a:rPr lang="tr-TR" dirty="0"/>
              <a:t>Bir işbirliği ortağı ararken, okulunuzu ve işbirliği fikrinizi tanıtan bir açıklama oluşturmanızı öneririz. Bu, gruptaki diğerlerinin nasıl katkıda bulunabileceklerini anlamalarına yardımcı olacaktır. </a:t>
            </a:r>
          </a:p>
          <a:p>
            <a:endParaRPr lang="tr-TR" dirty="0"/>
          </a:p>
          <a:p>
            <a:pPr marL="171450" indent="-171450">
              <a:buFont typeface="Arial" panose="020B0604020202020204" pitchFamily="34" charset="0"/>
              <a:buChar char="•"/>
            </a:pPr>
            <a:r>
              <a:rPr lang="tr-TR" dirty="0"/>
              <a:t>Gönderinizi oluştururken aşağıdaki soruları yanıtlamayı düşünebilirsiniz:</a:t>
            </a:r>
          </a:p>
          <a:p>
            <a:pPr marL="171450" lvl="0" indent="-171450">
              <a:buFont typeface="Arial" panose="020B0604020202020204" pitchFamily="34" charset="0"/>
              <a:buChar char="•"/>
            </a:pPr>
            <a:r>
              <a:rPr lang="tr-TR" dirty="0"/>
              <a:t>Okulunuz nerede bulunuyor? (Ülke/Şehir)</a:t>
            </a:r>
          </a:p>
          <a:p>
            <a:pPr marL="171450" lvl="0" indent="-171450">
              <a:buFont typeface="Arial" panose="020B0604020202020204" pitchFamily="34" charset="0"/>
              <a:buChar char="•"/>
            </a:pPr>
            <a:r>
              <a:rPr lang="tr-TR" dirty="0"/>
              <a:t>Okulunuzda </a:t>
            </a:r>
            <a:r>
              <a:rPr lang="tr-TR" dirty="0" err="1"/>
              <a:t>Eco</a:t>
            </a:r>
            <a:r>
              <a:rPr lang="tr-TR" dirty="0"/>
              <a:t>-Schools, LEAF veya YRE programlarından biri mevcut mu?</a:t>
            </a:r>
          </a:p>
          <a:p>
            <a:pPr marL="171450" lvl="0" indent="-171450">
              <a:buFont typeface="Arial" panose="020B0604020202020204" pitchFamily="34" charset="0"/>
              <a:buChar char="•"/>
            </a:pPr>
            <a:r>
              <a:rPr lang="tr-TR" dirty="0"/>
              <a:t>Hangi yaş grubuyla işbirliği yapmak istiyorsunuz?</a:t>
            </a:r>
          </a:p>
          <a:p>
            <a:pPr marL="171450" lvl="0" indent="-171450">
              <a:buFont typeface="Arial" panose="020B0604020202020204" pitchFamily="34" charset="0"/>
              <a:buChar char="•"/>
            </a:pPr>
            <a:r>
              <a:rPr lang="tr-TR" dirty="0"/>
              <a:t>Hangi projede işbirliği yapmak istiyorsunuz ve bu işbirliği ile neyi başarmayı umuyorsunuz?</a:t>
            </a:r>
          </a:p>
          <a:p>
            <a:pPr marL="171450" lvl="0" indent="-171450">
              <a:buFont typeface="Arial" panose="020B0604020202020204" pitchFamily="34" charset="0"/>
              <a:buChar char="•"/>
            </a:pPr>
            <a:r>
              <a:rPr lang="tr-TR" dirty="0"/>
              <a:t>İşbirliği yapmak istediğiniz özel ülkeler var mı (zaman dilimini dikkate alarak)? Hangi dillerde iletişim kurmayı tercih edersiniz?</a:t>
            </a:r>
          </a:p>
          <a:p>
            <a:pPr marL="171450" lvl="0" indent="-171450">
              <a:buFont typeface="Arial" panose="020B0604020202020204" pitchFamily="34" charset="0"/>
              <a:buChar char="•"/>
            </a:pPr>
            <a:r>
              <a:rPr lang="tr-TR" dirty="0"/>
              <a:t>Ne zaman işbirliği yapmak istersiniz? (Şimdi mi yoksa daha sonra mı)</a:t>
            </a:r>
          </a:p>
          <a:p>
            <a:pPr marL="171450" lvl="0" indent="-171450">
              <a:buFont typeface="Arial" panose="020B0604020202020204" pitchFamily="34" charset="0"/>
              <a:buChar char="•"/>
            </a:pPr>
            <a:r>
              <a:rPr lang="tr-TR" dirty="0"/>
              <a:t>İşbirliği için ne kadar zaman ayırmayı bekliyorsunuz?</a:t>
            </a:r>
          </a:p>
          <a:p>
            <a:pPr marL="171450" lvl="0" indent="-171450">
              <a:buFont typeface="Arial" panose="020B0604020202020204" pitchFamily="34" charset="0"/>
              <a:buChar char="•"/>
            </a:pPr>
            <a:r>
              <a:rPr lang="tr-TR" dirty="0"/>
              <a:t>Hangi iletişim araçlarını kullanmayı tercih edersiniz? (E-posta, </a:t>
            </a:r>
            <a:r>
              <a:rPr lang="tr-TR" dirty="0" err="1"/>
              <a:t>WhatsApp</a:t>
            </a:r>
            <a:r>
              <a:rPr lang="tr-TR" dirty="0"/>
              <a:t>, Facebook Messenger, </a:t>
            </a:r>
            <a:r>
              <a:rPr lang="tr-TR" dirty="0" err="1"/>
              <a:t>Zoom</a:t>
            </a:r>
            <a:r>
              <a:rPr lang="tr-TR" dirty="0"/>
              <a:t>, diğer?)</a:t>
            </a:r>
          </a:p>
          <a:p>
            <a:pPr marL="171450" lvl="0" indent="-171450">
              <a:buFont typeface="Arial" panose="020B0604020202020204" pitchFamily="34" charset="0"/>
              <a:buChar char="•"/>
            </a:pPr>
            <a:r>
              <a:rPr lang="tr-TR" dirty="0"/>
              <a:t>Gönderilere Yanıt Verme</a:t>
            </a:r>
          </a:p>
          <a:p>
            <a:pPr marL="0" lvl="0" indent="0" algn="l" rtl="0">
              <a:lnSpc>
                <a:spcPct val="100000"/>
              </a:lnSpc>
              <a:spcBef>
                <a:spcPts val="0"/>
              </a:spcBef>
              <a:spcAft>
                <a:spcPts val="0"/>
              </a:spcAft>
              <a:buSzPts val="1100"/>
              <a:buNone/>
            </a:pP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5346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921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871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tr-TR" dirty="0"/>
              <a:t>https://yrecompetition.exposure.co/categories/yre-comp-24-25-winners </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4940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1374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366BAB9-32BD-40FE-BA81-F3EBC81A8D3F}" type="slidenum">
              <a:rPr lang="da-DK" smtClean="0"/>
              <a:t>32</a:t>
            </a:fld>
            <a:endParaRPr lang="da-DK"/>
          </a:p>
        </p:txBody>
      </p:sp>
    </p:spTree>
    <p:extLst>
      <p:ext uri="{BB962C8B-B14F-4D97-AF65-F5344CB8AC3E}">
        <p14:creationId xmlns:p14="http://schemas.microsoft.com/office/powerpoint/2010/main" val="3728262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Bugün TÜRÇEV ekibinden, İzmir şubede görevli: Nurullah bey bir sunum yapacak. </a:t>
            </a:r>
          </a:p>
        </p:txBody>
      </p:sp>
      <p:sp>
        <p:nvSpPr>
          <p:cNvPr id="4" name="Slayt Numarası Yer Tutucusu 3"/>
          <p:cNvSpPr>
            <a:spLocks noGrp="1"/>
          </p:cNvSpPr>
          <p:nvPr>
            <p:ph type="sldNum" sz="quarter" idx="5"/>
          </p:nvPr>
        </p:nvSpPr>
        <p:spPr/>
        <p:txBody>
          <a:bodyPr/>
          <a:lstStyle/>
          <a:p>
            <a:fld id="{6366BAB9-32BD-40FE-BA81-F3EBC81A8D3F}" type="slidenum">
              <a:rPr lang="da-DK" smtClean="0"/>
              <a:t>33</a:t>
            </a:fld>
            <a:endParaRPr lang="da-DK"/>
          </a:p>
        </p:txBody>
      </p:sp>
    </p:spTree>
    <p:extLst>
      <p:ext uri="{BB962C8B-B14F-4D97-AF65-F5344CB8AC3E}">
        <p14:creationId xmlns:p14="http://schemas.microsoft.com/office/powerpoint/2010/main" val="1033792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6094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1319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1212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788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1640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588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941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428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73050" indent="-273050" eaLnBrk="0" hangingPunct="0">
              <a:lnSpc>
                <a:spcPct val="150000"/>
              </a:lnSpc>
              <a:spcBef>
                <a:spcPct val="20000"/>
              </a:spcBef>
              <a:buClr>
                <a:srgbClr val="0BD0D9"/>
              </a:buClr>
              <a:buSzPct val="95000"/>
              <a:buFont typeface="Wingdings 2" pitchFamily="18" charset="2"/>
              <a:buChar char=""/>
            </a:pPr>
            <a:r>
              <a:rPr lang="en-US" sz="1200" b="1" dirty="0" err="1">
                <a:solidFill>
                  <a:srgbClr val="0070C0"/>
                </a:solidFill>
                <a:latin typeface="Arial" charset="0"/>
                <a:cs typeface="Arial" charset="0"/>
              </a:rPr>
              <a:t>Çevre</a:t>
            </a:r>
            <a:r>
              <a:rPr lang="en-US" sz="1200" b="1" dirty="0">
                <a:solidFill>
                  <a:srgbClr val="0070C0"/>
                </a:solidFill>
                <a:latin typeface="Arial" charset="0"/>
                <a:cs typeface="Arial" charset="0"/>
              </a:rPr>
              <a:t> </a:t>
            </a:r>
            <a:r>
              <a:rPr lang="en-US" sz="1200" b="1" dirty="0" err="1">
                <a:solidFill>
                  <a:srgbClr val="0070C0"/>
                </a:solidFill>
                <a:latin typeface="Arial" charset="0"/>
                <a:cs typeface="Arial" charset="0"/>
              </a:rPr>
              <a:t>konularında</a:t>
            </a:r>
            <a:r>
              <a:rPr lang="en-US" sz="1200" b="1" dirty="0">
                <a:solidFill>
                  <a:srgbClr val="0070C0"/>
                </a:solidFill>
                <a:latin typeface="Arial" charset="0"/>
                <a:cs typeface="Arial" charset="0"/>
              </a:rPr>
              <a:t> </a:t>
            </a:r>
            <a:r>
              <a:rPr lang="en-US" sz="1200" b="1" dirty="0" err="1">
                <a:solidFill>
                  <a:srgbClr val="0070C0"/>
                </a:solidFill>
                <a:latin typeface="Arial" charset="0"/>
                <a:cs typeface="Arial" charset="0"/>
              </a:rPr>
              <a:t>yapıcı</a:t>
            </a:r>
            <a:r>
              <a:rPr lang="en-US" sz="1200" b="1" dirty="0">
                <a:solidFill>
                  <a:srgbClr val="0070C0"/>
                </a:solidFill>
                <a:latin typeface="Arial" charset="0"/>
                <a:cs typeface="Arial" charset="0"/>
              </a:rPr>
              <a:t> </a:t>
            </a:r>
            <a:r>
              <a:rPr lang="en-US" sz="1200" b="1" dirty="0" err="1">
                <a:solidFill>
                  <a:srgbClr val="0070C0"/>
                </a:solidFill>
                <a:latin typeface="Arial" charset="0"/>
                <a:cs typeface="Arial" charset="0"/>
              </a:rPr>
              <a:t>gazetecilik</a:t>
            </a:r>
            <a:r>
              <a:rPr lang="en-US" sz="1200" b="1" dirty="0">
                <a:solidFill>
                  <a:srgbClr val="0070C0"/>
                </a:solidFill>
                <a:latin typeface="Arial" charset="0"/>
                <a:cs typeface="Arial" charset="0"/>
              </a:rPr>
              <a:t> </a:t>
            </a:r>
            <a:endParaRPr lang="en-GB" sz="1200" b="1" dirty="0">
              <a:solidFill>
                <a:srgbClr val="0070C0"/>
              </a:solidFill>
              <a:latin typeface="Arial" charset="0"/>
              <a:cs typeface="Arial" charset="0"/>
            </a:endParaRPr>
          </a:p>
          <a:p>
            <a:pPr marL="273050" indent="-273050" eaLnBrk="0" hangingPunct="0">
              <a:lnSpc>
                <a:spcPct val="150000"/>
              </a:lnSpc>
              <a:spcBef>
                <a:spcPct val="20000"/>
              </a:spcBef>
              <a:buClr>
                <a:srgbClr val="0BD0D9"/>
              </a:buClr>
              <a:buSzPct val="95000"/>
              <a:buFont typeface="Wingdings 2" pitchFamily="18" charset="2"/>
              <a:buChar char=""/>
            </a:pPr>
            <a:r>
              <a:rPr lang="en-US" sz="1200" b="1" dirty="0">
                <a:solidFill>
                  <a:schemeClr val="accent1"/>
                </a:solidFill>
                <a:latin typeface="Arial" pitchFamily="34" charset="0"/>
                <a:cs typeface="Arial" pitchFamily="34" charset="0"/>
              </a:rPr>
              <a:t>ÇGS </a:t>
            </a:r>
            <a:r>
              <a:rPr lang="en-US" sz="1200" b="1" dirty="0" err="1">
                <a:solidFill>
                  <a:schemeClr val="accent1"/>
                </a:solidFill>
                <a:latin typeface="Arial" pitchFamily="34" charset="0"/>
                <a:cs typeface="Arial" pitchFamily="34" charset="0"/>
              </a:rPr>
              <a:t>Programı</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gençlere</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çevre</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konularında</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seslerini</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duyurabilecekleri</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bir</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ortam</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sağlar</a:t>
            </a:r>
            <a:endParaRPr lang="en-US" sz="1200" b="1" dirty="0">
              <a:solidFill>
                <a:schemeClr val="accent1"/>
              </a:solidFill>
              <a:latin typeface="Arial" pitchFamily="34" charset="0"/>
              <a:cs typeface="Arial" pitchFamily="34" charset="0"/>
            </a:endParaRPr>
          </a:p>
          <a:p>
            <a:pPr marL="273050" indent="-273050" eaLnBrk="0" hangingPunct="0">
              <a:lnSpc>
                <a:spcPct val="150000"/>
              </a:lnSpc>
              <a:spcBef>
                <a:spcPct val="20000"/>
              </a:spcBef>
              <a:buClr>
                <a:srgbClr val="0BD0D9"/>
              </a:buClr>
              <a:buSzPct val="95000"/>
              <a:buFont typeface="Wingdings 2" pitchFamily="18" charset="2"/>
              <a:buChar char=""/>
            </a:pPr>
            <a:r>
              <a:rPr lang="en-US" sz="1200" b="1" dirty="0" err="1">
                <a:solidFill>
                  <a:schemeClr val="accent1"/>
                </a:solidFill>
                <a:latin typeface="Arial" pitchFamily="34" charset="0"/>
                <a:cs typeface="Arial" pitchFamily="34" charset="0"/>
              </a:rPr>
              <a:t>Çevrenin</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Genç</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Sözcülerinin</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hedefi</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çevre</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sorunlarını</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öne</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çıkararak</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düzeltilmeleri</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için</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ilgili</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yetkililerin</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dikkatini</a:t>
            </a:r>
            <a:r>
              <a:rPr lang="en-US" sz="1200" b="1" dirty="0">
                <a:solidFill>
                  <a:schemeClr val="accent1"/>
                </a:solidFill>
                <a:latin typeface="Arial" pitchFamily="34" charset="0"/>
                <a:cs typeface="Arial" pitchFamily="34" charset="0"/>
              </a:rPr>
              <a:t> </a:t>
            </a:r>
            <a:r>
              <a:rPr lang="en-US" sz="1200" b="1" dirty="0" err="1">
                <a:solidFill>
                  <a:schemeClr val="accent1"/>
                </a:solidFill>
                <a:latin typeface="Arial" pitchFamily="34" charset="0"/>
                <a:cs typeface="Arial" pitchFamily="34" charset="0"/>
              </a:rPr>
              <a:t>çekmektir</a:t>
            </a:r>
            <a:r>
              <a:rPr lang="en-US" sz="1200" b="1">
                <a:solidFill>
                  <a:srgbClr val="0070C0"/>
                </a:solidFill>
                <a:latin typeface="Arial" pitchFamily="34" charset="0"/>
                <a:cs typeface="Arial" pitchFamily="34" charset="0"/>
              </a:rPr>
              <a:t> </a:t>
            </a:r>
          </a:p>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675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8432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173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f1612be1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tr-TR" dirty="0"/>
              <a:t>ÇGS öğrencilerinde eleştirel düşünme, medya okuryazarlığı, iletişim, ekip çalışması, araştırma ve çözüm üretme becerileri </a:t>
            </a:r>
            <a:r>
              <a:rPr lang="tr-TR" dirty="0" err="1"/>
              <a:t>gelişir.En</a:t>
            </a:r>
            <a:r>
              <a:rPr lang="tr-TR" dirty="0"/>
              <a:t> önemlisi, öğrenciler çevreye dair bilgiyle birlikte değişim yaratma cesareti kazanır.</a:t>
            </a:r>
            <a:endParaRPr dirty="0"/>
          </a:p>
        </p:txBody>
      </p:sp>
      <p:sp>
        <p:nvSpPr>
          <p:cNvPr id="274" name="Google Shape;274;gff1612be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131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1C4D7D5-5584-4948-89BD-ACA0711C0E95}"/>
              </a:ext>
            </a:extLst>
          </p:cNvPr>
          <p:cNvSpPr/>
          <p:nvPr userDrawn="1"/>
        </p:nvSpPr>
        <p:spPr>
          <a:xfrm>
            <a:off x="0" y="0"/>
            <a:ext cx="12192000" cy="252000"/>
          </a:xfrm>
          <a:prstGeom prst="rect">
            <a:avLst/>
          </a:prstGeom>
          <a:gradFill flip="none" rotWithShape="1">
            <a:gsLst>
              <a:gs pos="0">
                <a:srgbClr val="952456"/>
              </a:gs>
              <a:gs pos="100000">
                <a:srgbClr val="E500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8">
            <a:extLst>
              <a:ext uri="{FF2B5EF4-FFF2-40B4-BE49-F238E27FC236}">
                <a16:creationId xmlns:a16="http://schemas.microsoft.com/office/drawing/2014/main" id="{E883240E-6077-482B-9464-3853D157F31A}"/>
              </a:ext>
            </a:extLst>
          </p:cNvPr>
          <p:cNvSpPr>
            <a:spLocks noGrp="1"/>
          </p:cNvSpPr>
          <p:nvPr>
            <p:ph type="body" sz="quarter" idx="10" hasCustomPrompt="1"/>
          </p:nvPr>
        </p:nvSpPr>
        <p:spPr>
          <a:xfrm>
            <a:off x="1189231" y="1424945"/>
            <a:ext cx="6948487" cy="660400"/>
          </a:xfrm>
          <a:prstGeom prst="rect">
            <a:avLst/>
          </a:prstGeom>
        </p:spPr>
        <p:txBody>
          <a:bodyPr/>
          <a:lstStyle>
            <a:lvl1pPr>
              <a:defRPr baseline="0">
                <a:solidFill>
                  <a:schemeClr val="tx1"/>
                </a:solidFill>
                <a:latin typeface="Lato Black" panose="020F0A02020204030203" pitchFamily="34" charset="0"/>
              </a:defRPr>
            </a:lvl1pPr>
          </a:lstStyle>
          <a:p>
            <a:pPr lvl="0"/>
            <a:r>
              <a:rPr lang="da-DK" err="1"/>
              <a:t>Introduction</a:t>
            </a:r>
            <a:endParaRPr lang="da-DK"/>
          </a:p>
        </p:txBody>
      </p:sp>
      <p:sp>
        <p:nvSpPr>
          <p:cNvPr id="12" name="Pladsholder til tekst 8">
            <a:extLst>
              <a:ext uri="{FF2B5EF4-FFF2-40B4-BE49-F238E27FC236}">
                <a16:creationId xmlns:a16="http://schemas.microsoft.com/office/drawing/2014/main" id="{625A20C3-088E-427B-8543-7E862EB1FF9A}"/>
              </a:ext>
            </a:extLst>
          </p:cNvPr>
          <p:cNvSpPr>
            <a:spLocks noGrp="1"/>
          </p:cNvSpPr>
          <p:nvPr>
            <p:ph type="body" sz="quarter" idx="11" hasCustomPrompt="1"/>
          </p:nvPr>
        </p:nvSpPr>
        <p:spPr>
          <a:xfrm>
            <a:off x="1189230" y="2234681"/>
            <a:ext cx="6948487" cy="3068104"/>
          </a:xfrm>
          <a:prstGeom prst="rect">
            <a:avLst/>
          </a:prstGeom>
        </p:spPr>
        <p:txBody>
          <a:bodyPr/>
          <a:lstStyle>
            <a:lvl1pPr>
              <a:defRPr sz="2800" b="0" baseline="0">
                <a:solidFill>
                  <a:schemeClr val="tx1"/>
                </a:solidFill>
              </a:defRPr>
            </a:lvl1pPr>
          </a:lstStyle>
          <a:p>
            <a:pPr lv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eture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 </a:t>
            </a:r>
            <a:r>
              <a:rPr lang="da-DK" err="1"/>
              <a:t>eation</a:t>
            </a:r>
            <a:r>
              <a:rPr lang="da-DK"/>
              <a:t> </a:t>
            </a:r>
            <a:r>
              <a:rPr lang="da-DK" err="1"/>
              <a:t>nullore</a:t>
            </a:r>
            <a:r>
              <a:rPr lang="da-DK"/>
              <a:t>, </a:t>
            </a:r>
            <a:r>
              <a:rPr lang="da-DK" err="1"/>
              <a:t>cuscid</a:t>
            </a:r>
            <a:r>
              <a:rPr lang="da-DK"/>
              <a:t> </a:t>
            </a:r>
            <a:r>
              <a:rPr lang="da-DK" err="1"/>
              <a:t>quas</a:t>
            </a:r>
            <a:r>
              <a:rPr lang="da-DK"/>
              <a:t> core </a:t>
            </a:r>
            <a:r>
              <a:rPr lang="da-DK" err="1"/>
              <a:t>volent.Gendel</a:t>
            </a:r>
            <a:r>
              <a:rPr lang="da-DK"/>
              <a:t> </a:t>
            </a:r>
            <a:r>
              <a:rPr lang="da-DK" err="1"/>
              <a:t>inctibus</a:t>
            </a:r>
            <a:r>
              <a:rPr lang="da-DK"/>
              <a:t>, to te </a:t>
            </a:r>
            <a:r>
              <a:rPr lang="da-DK" err="1"/>
              <a:t>dolorem</a:t>
            </a:r>
            <a:r>
              <a:rPr lang="da-DK"/>
              <a:t> </a:t>
            </a:r>
            <a:r>
              <a:rPr lang="da-DK" err="1"/>
              <a:t>aspellab</a:t>
            </a:r>
            <a:r>
              <a:rPr lang="da-DK"/>
              <a:t> </a:t>
            </a:r>
            <a:r>
              <a:rPr lang="da-DK" err="1"/>
              <a:t>ipsam</a:t>
            </a:r>
            <a:r>
              <a:rPr lang="da-DK"/>
              <a:t> </a:t>
            </a:r>
            <a:r>
              <a:rPr lang="da-DK" err="1"/>
              <a:t>faces</a:t>
            </a:r>
            <a:r>
              <a:rPr lang="da-DK"/>
              <a:t> </a:t>
            </a:r>
            <a:r>
              <a:rPr lang="da-DK" err="1"/>
              <a:t>incti</a:t>
            </a:r>
            <a:r>
              <a:rPr lang="da-DK"/>
              <a:t> </a:t>
            </a:r>
            <a:r>
              <a:rPr lang="da-DK" err="1"/>
              <a:t>dolorias</a:t>
            </a:r>
            <a:r>
              <a:rPr lang="da-DK"/>
              <a:t> </a:t>
            </a:r>
            <a:r>
              <a:rPr lang="da-DK" err="1"/>
              <a:t>assit</a:t>
            </a:r>
            <a:r>
              <a:rPr lang="da-DK"/>
              <a:t>, </a:t>
            </a:r>
            <a:r>
              <a:rPr lang="da-DK" err="1"/>
              <a:t>cume</a:t>
            </a:r>
            <a:r>
              <a:rPr lang="da-DK"/>
              <a:t> </a:t>
            </a:r>
            <a:r>
              <a:rPr lang="da-DK" err="1"/>
              <a:t>quae</a:t>
            </a:r>
            <a:r>
              <a:rPr lang="da-DK"/>
              <a:t> volut </a:t>
            </a:r>
            <a:r>
              <a:rPr lang="da-DK" err="1"/>
              <a:t>aut</a:t>
            </a:r>
            <a:r>
              <a:rPr lang="da-DK"/>
              <a:t> </a:t>
            </a:r>
            <a:r>
              <a:rPr lang="da-DK" err="1"/>
              <a:t>mo</a:t>
            </a:r>
            <a:r>
              <a:rPr lang="da-DK"/>
              <a:t> </a:t>
            </a:r>
            <a:r>
              <a:rPr lang="da-DK" err="1"/>
              <a:t>consece</a:t>
            </a:r>
            <a:r>
              <a:rPr lang="da-DK"/>
              <a:t>.</a:t>
            </a:r>
          </a:p>
        </p:txBody>
      </p:sp>
      <p:sp>
        <p:nvSpPr>
          <p:cNvPr id="18" name="Pladsholder til billede 17">
            <a:extLst>
              <a:ext uri="{FF2B5EF4-FFF2-40B4-BE49-F238E27FC236}">
                <a16:creationId xmlns:a16="http://schemas.microsoft.com/office/drawing/2014/main" id="{06136B37-CDB1-4346-82F6-C2D666E21961}"/>
              </a:ext>
            </a:extLst>
          </p:cNvPr>
          <p:cNvSpPr>
            <a:spLocks noGrp="1"/>
          </p:cNvSpPr>
          <p:nvPr>
            <p:ph type="pic" sz="quarter" idx="12"/>
          </p:nvPr>
        </p:nvSpPr>
        <p:spPr>
          <a:xfrm>
            <a:off x="9107488" y="252413"/>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txBody>
          <a:bodyPr wrap="square" anchor="b">
            <a:noAutofit/>
          </a:bodyPr>
          <a:lstStyle>
            <a:lvl1pPr algn="r">
              <a:defRPr sz="2400" baseline="0">
                <a:solidFill>
                  <a:schemeClr val="tx1"/>
                </a:solidFill>
              </a:defRPr>
            </a:lvl1pPr>
          </a:lstStyle>
          <a:p>
            <a:endParaRPr lang="da-DK"/>
          </a:p>
        </p:txBody>
      </p:sp>
      <p:sp>
        <p:nvSpPr>
          <p:cNvPr id="19" name="Pladsholder til slidenummer 2">
            <a:extLst>
              <a:ext uri="{FF2B5EF4-FFF2-40B4-BE49-F238E27FC236}">
                <a16:creationId xmlns:a16="http://schemas.microsoft.com/office/drawing/2014/main" id="{5EC4192C-0F3E-456E-8515-A6597855C5AE}"/>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Tree>
    <p:extLst>
      <p:ext uri="{BB962C8B-B14F-4D97-AF65-F5344CB8AC3E}">
        <p14:creationId xmlns:p14="http://schemas.microsoft.com/office/powerpoint/2010/main" val="189730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CB544-8C99-999C-1B61-E01C09F27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F8ECE7-1D09-8BD4-6D59-D0A94DD393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3F02B4-B8BF-8A8D-47DD-CB1916339E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9E27F1-D06E-CAAE-3EC1-9C8521A45329}"/>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6" name="Footer Placeholder 5">
            <a:extLst>
              <a:ext uri="{FF2B5EF4-FFF2-40B4-BE49-F238E27FC236}">
                <a16:creationId xmlns:a16="http://schemas.microsoft.com/office/drawing/2014/main" id="{656151BD-1DDF-A433-4363-30F1FDC381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4321D3-853D-1446-4054-AEC860B3DA6A}"/>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331415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B9C9-3A51-B604-435F-152EFC255B7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02FF14-92F6-750B-750A-DA37C25922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E1108-5D37-3D32-1565-E182B6C2E4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4205F2-A813-E3B1-463E-809386F256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E2AAF9-9C9A-9D83-1E00-1BA0F536F5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C6C84D0-21C0-145F-2A3B-DD55567E169B}"/>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8" name="Footer Placeholder 7">
            <a:extLst>
              <a:ext uri="{FF2B5EF4-FFF2-40B4-BE49-F238E27FC236}">
                <a16:creationId xmlns:a16="http://schemas.microsoft.com/office/drawing/2014/main" id="{53C9935B-36AE-D429-C5C3-4E96A043BC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4CE7F9-1301-8D9B-5376-FF9E71627D54}"/>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2312748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70C-EB2F-C24D-ADFC-DDA762F3F0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01022C-CE52-6965-FC63-0664A637D5DB}"/>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4" name="Footer Placeholder 3">
            <a:extLst>
              <a:ext uri="{FF2B5EF4-FFF2-40B4-BE49-F238E27FC236}">
                <a16:creationId xmlns:a16="http://schemas.microsoft.com/office/drawing/2014/main" id="{69A9C4B1-074A-BB14-87A2-1A7E1651A6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7BA003-8341-3411-0072-BFA6947BF4DC}"/>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3628919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977ACB-33D3-2F8E-6833-422F36AD7BCC}"/>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3" name="Footer Placeholder 2">
            <a:extLst>
              <a:ext uri="{FF2B5EF4-FFF2-40B4-BE49-F238E27FC236}">
                <a16:creationId xmlns:a16="http://schemas.microsoft.com/office/drawing/2014/main" id="{B36AD776-C1AD-0E33-B651-D4F082BD2C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268DDF-F403-1215-AAD1-727A38372FB7}"/>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1731311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7D36-0CCB-D689-F965-4D65E06EB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42F072-C42B-E936-3549-3C46376C9B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7BD556-14B9-F2EB-B1D9-AED3EE724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96B1DD-0C0D-8868-D380-B74956FED34C}"/>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6" name="Footer Placeholder 5">
            <a:extLst>
              <a:ext uri="{FF2B5EF4-FFF2-40B4-BE49-F238E27FC236}">
                <a16:creationId xmlns:a16="http://schemas.microsoft.com/office/drawing/2014/main" id="{41C732CC-ECA0-0CF9-EE18-06ABC8A142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56577C-E494-FF62-5E10-9D6151A07DEE}"/>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77242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20EC-58A9-DABB-4F36-6DB553520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6E5741-3009-EC4C-4A7A-31F64F788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F3F67C-1570-D4E5-5BFD-F91B3C377D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BC203-4018-67D1-5F15-296BE02DBB53}"/>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6" name="Footer Placeholder 5">
            <a:extLst>
              <a:ext uri="{FF2B5EF4-FFF2-40B4-BE49-F238E27FC236}">
                <a16:creationId xmlns:a16="http://schemas.microsoft.com/office/drawing/2014/main" id="{41AF73F7-AC64-544A-4D54-B15B53CD9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0E4B06-6B21-8B54-3BFC-EBE24B08A1F8}"/>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3874785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7AF6-E304-75F6-03A4-44E724A11DC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7A1CEB-4DF0-3875-10D2-63353E1856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79E869-7958-0E26-9CBD-211BE47358B8}"/>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5" name="Footer Placeholder 4">
            <a:extLst>
              <a:ext uri="{FF2B5EF4-FFF2-40B4-BE49-F238E27FC236}">
                <a16:creationId xmlns:a16="http://schemas.microsoft.com/office/drawing/2014/main" id="{CBF71353-1443-27DB-8590-A4B5BF9A0A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2EBA74-3FAA-BFC4-1457-9EAF45F80773}"/>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149416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C147B-007B-388C-6903-BF4F4EA50B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A6E6FB-BC3B-7408-4D5C-E82AB9451F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9A1ED4-C508-ECCE-5CE3-2CB5D994DED6}"/>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5" name="Footer Placeholder 4">
            <a:extLst>
              <a:ext uri="{FF2B5EF4-FFF2-40B4-BE49-F238E27FC236}">
                <a16:creationId xmlns:a16="http://schemas.microsoft.com/office/drawing/2014/main" id="{C4F6B21C-99EE-267A-BB22-2522362F7A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97AB0B-9797-3802-0DD8-3918BB2FFF96}"/>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2576288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2043464" y="4356847"/>
            <a:ext cx="6255278" cy="5143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815"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2043464" y="556132"/>
            <a:ext cx="6255278" cy="3734440"/>
          </a:xfrm>
          <a:prstGeom prst="rect">
            <a:avLst/>
          </a:prstGeom>
          <a:noFill/>
          <a:ln>
            <a:noFill/>
          </a:ln>
        </p:spPr>
      </p:sp>
      <p:sp>
        <p:nvSpPr>
          <p:cNvPr id="64" name="Google Shape;64;p20"/>
          <p:cNvSpPr txBox="1">
            <a:spLocks noGrp="1"/>
          </p:cNvSpPr>
          <p:nvPr>
            <p:ph type="body" idx="1"/>
          </p:nvPr>
        </p:nvSpPr>
        <p:spPr>
          <a:xfrm>
            <a:off x="2043464" y="4871198"/>
            <a:ext cx="6255278" cy="730463"/>
          </a:xfrm>
          <a:prstGeom prst="rect">
            <a:avLst/>
          </a:prstGeom>
          <a:noFill/>
          <a:ln>
            <a:noFill/>
          </a:ln>
        </p:spPr>
        <p:txBody>
          <a:bodyPr spcFirstLastPara="1" wrap="square" lIns="91425" tIns="45700" rIns="91425" bIns="45700" anchor="t" anchorCtr="0">
            <a:normAutofit/>
          </a:bodyPr>
          <a:lstStyle>
            <a:lvl1pPr marL="414955" lvl="0" indent="-207477" algn="l">
              <a:lnSpc>
                <a:spcPct val="100000"/>
              </a:lnSpc>
              <a:spcBef>
                <a:spcPts val="254"/>
              </a:spcBef>
              <a:spcAft>
                <a:spcPts val="0"/>
              </a:spcAft>
              <a:buClr>
                <a:schemeClr val="dk1"/>
              </a:buClr>
              <a:buSzPts val="1400"/>
              <a:buNone/>
              <a:defRPr sz="1271"/>
            </a:lvl1pPr>
            <a:lvl2pPr marL="829909" lvl="1" indent="-207477" algn="l">
              <a:lnSpc>
                <a:spcPct val="100000"/>
              </a:lnSpc>
              <a:spcBef>
                <a:spcPts val="218"/>
              </a:spcBef>
              <a:spcAft>
                <a:spcPts val="0"/>
              </a:spcAft>
              <a:buClr>
                <a:schemeClr val="dk1"/>
              </a:buClr>
              <a:buSzPts val="1200"/>
              <a:buNone/>
              <a:defRPr sz="1089"/>
            </a:lvl2pPr>
            <a:lvl3pPr marL="1244864" lvl="2" indent="-207477" algn="l">
              <a:lnSpc>
                <a:spcPct val="100000"/>
              </a:lnSpc>
              <a:spcBef>
                <a:spcPts val="182"/>
              </a:spcBef>
              <a:spcAft>
                <a:spcPts val="0"/>
              </a:spcAft>
              <a:buClr>
                <a:schemeClr val="dk1"/>
              </a:buClr>
              <a:buSzPts val="1000"/>
              <a:buNone/>
              <a:defRPr sz="908"/>
            </a:lvl3pPr>
            <a:lvl4pPr marL="1659819" lvl="3" indent="-207477" algn="l">
              <a:lnSpc>
                <a:spcPct val="100000"/>
              </a:lnSpc>
              <a:spcBef>
                <a:spcPts val="163"/>
              </a:spcBef>
              <a:spcAft>
                <a:spcPts val="0"/>
              </a:spcAft>
              <a:buClr>
                <a:schemeClr val="dk1"/>
              </a:buClr>
              <a:buSzPts val="900"/>
              <a:buNone/>
              <a:defRPr sz="817"/>
            </a:lvl4pPr>
            <a:lvl5pPr marL="2074774" lvl="4" indent="-207477" algn="l">
              <a:lnSpc>
                <a:spcPct val="100000"/>
              </a:lnSpc>
              <a:spcBef>
                <a:spcPts val="163"/>
              </a:spcBef>
              <a:spcAft>
                <a:spcPts val="0"/>
              </a:spcAft>
              <a:buClr>
                <a:schemeClr val="dk1"/>
              </a:buClr>
              <a:buSzPts val="900"/>
              <a:buNone/>
              <a:defRPr sz="817"/>
            </a:lvl5pPr>
            <a:lvl6pPr marL="2489728" lvl="5" indent="-207477" algn="l">
              <a:lnSpc>
                <a:spcPct val="100000"/>
              </a:lnSpc>
              <a:spcBef>
                <a:spcPts val="163"/>
              </a:spcBef>
              <a:spcAft>
                <a:spcPts val="0"/>
              </a:spcAft>
              <a:buClr>
                <a:schemeClr val="dk1"/>
              </a:buClr>
              <a:buSzPts val="900"/>
              <a:buNone/>
              <a:defRPr sz="817"/>
            </a:lvl6pPr>
            <a:lvl7pPr marL="2904683" lvl="6" indent="-207477" algn="l">
              <a:lnSpc>
                <a:spcPct val="100000"/>
              </a:lnSpc>
              <a:spcBef>
                <a:spcPts val="163"/>
              </a:spcBef>
              <a:spcAft>
                <a:spcPts val="0"/>
              </a:spcAft>
              <a:buClr>
                <a:schemeClr val="dk1"/>
              </a:buClr>
              <a:buSzPts val="900"/>
              <a:buNone/>
              <a:defRPr sz="817"/>
            </a:lvl7pPr>
            <a:lvl8pPr marL="3319638" lvl="7" indent="-207477" algn="l">
              <a:lnSpc>
                <a:spcPct val="100000"/>
              </a:lnSpc>
              <a:spcBef>
                <a:spcPts val="163"/>
              </a:spcBef>
              <a:spcAft>
                <a:spcPts val="0"/>
              </a:spcAft>
              <a:buClr>
                <a:schemeClr val="dk1"/>
              </a:buClr>
              <a:buSzPts val="900"/>
              <a:buNone/>
              <a:defRPr sz="817"/>
            </a:lvl8pPr>
            <a:lvl9pPr marL="3734592" lvl="8" indent="-207477" algn="l">
              <a:lnSpc>
                <a:spcPct val="100000"/>
              </a:lnSpc>
              <a:spcBef>
                <a:spcPts val="163"/>
              </a:spcBef>
              <a:spcAft>
                <a:spcPts val="0"/>
              </a:spcAft>
              <a:buClr>
                <a:schemeClr val="dk1"/>
              </a:buClr>
              <a:buSzPts val="900"/>
              <a:buNone/>
              <a:defRPr sz="817"/>
            </a:lvl9pPr>
          </a:lstStyle>
          <a:p>
            <a:endParaRPr/>
          </a:p>
        </p:txBody>
      </p:sp>
      <p:sp>
        <p:nvSpPr>
          <p:cNvPr id="65" name="Google Shape;65;p20"/>
          <p:cNvSpPr txBox="1">
            <a:spLocks noGrp="1"/>
          </p:cNvSpPr>
          <p:nvPr>
            <p:ph type="dt" idx="10"/>
          </p:nvPr>
        </p:nvSpPr>
        <p:spPr>
          <a:xfrm>
            <a:off x="521273" y="5768789"/>
            <a:ext cx="2432608" cy="33137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562033" y="5768789"/>
            <a:ext cx="3301397" cy="33137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7471582" y="5768789"/>
            <a:ext cx="2432608" cy="33137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637503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7" name="Pladsholder til slidenummer 2">
            <a:extLst>
              <a:ext uri="{FF2B5EF4-FFF2-40B4-BE49-F238E27FC236}">
                <a16:creationId xmlns:a16="http://schemas.microsoft.com/office/drawing/2014/main" id="{D05FD3FE-A239-4D6D-B2D3-856C2089D44B}"/>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
        <p:nvSpPr>
          <p:cNvPr id="8" name="Rektangel 7">
            <a:extLst>
              <a:ext uri="{FF2B5EF4-FFF2-40B4-BE49-F238E27FC236}">
                <a16:creationId xmlns:a16="http://schemas.microsoft.com/office/drawing/2014/main" id="{D9F1D2A7-247D-4FA2-85B8-80B0119CAAA8}"/>
              </a:ext>
            </a:extLst>
          </p:cNvPr>
          <p:cNvSpPr/>
          <p:nvPr userDrawn="1"/>
        </p:nvSpPr>
        <p:spPr>
          <a:xfrm>
            <a:off x="0" y="0"/>
            <a:ext cx="12192000" cy="252000"/>
          </a:xfrm>
          <a:prstGeom prst="rect">
            <a:avLst/>
          </a:prstGeom>
          <a:gradFill flip="none" rotWithShape="1">
            <a:gsLst>
              <a:gs pos="0">
                <a:srgbClr val="952456"/>
              </a:gs>
              <a:gs pos="100000">
                <a:srgbClr val="E500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ladsholder til tekst 8">
            <a:extLst>
              <a:ext uri="{FF2B5EF4-FFF2-40B4-BE49-F238E27FC236}">
                <a16:creationId xmlns:a16="http://schemas.microsoft.com/office/drawing/2014/main" id="{C972690C-05A6-4891-85DA-F0A153442A50}"/>
              </a:ext>
            </a:extLst>
          </p:cNvPr>
          <p:cNvSpPr>
            <a:spLocks noGrp="1"/>
          </p:cNvSpPr>
          <p:nvPr>
            <p:ph type="body" sz="quarter" idx="10" hasCustomPrompt="1"/>
          </p:nvPr>
        </p:nvSpPr>
        <p:spPr>
          <a:xfrm>
            <a:off x="1189231" y="717299"/>
            <a:ext cx="9372273" cy="660400"/>
          </a:xfrm>
          <a:prstGeom prst="rect">
            <a:avLst/>
          </a:prstGeom>
        </p:spPr>
        <p:txBody>
          <a:bodyPr/>
          <a:lstStyle>
            <a:lvl1pPr>
              <a:defRPr baseline="0">
                <a:solidFill>
                  <a:schemeClr val="tx1"/>
                </a:solidFill>
                <a:latin typeface="Lato Black" panose="020F0A02020204030203" pitchFamily="34" charset="0"/>
              </a:defRPr>
            </a:lvl1pPr>
          </a:lstStyle>
          <a:p>
            <a:pPr lvl="0"/>
            <a:r>
              <a:rPr lang="da-DK" err="1"/>
              <a:t>Headline</a:t>
            </a:r>
            <a:endParaRPr lang="da-DK"/>
          </a:p>
        </p:txBody>
      </p:sp>
      <p:sp>
        <p:nvSpPr>
          <p:cNvPr id="10" name="Pladsholder til tekst 8">
            <a:extLst>
              <a:ext uri="{FF2B5EF4-FFF2-40B4-BE49-F238E27FC236}">
                <a16:creationId xmlns:a16="http://schemas.microsoft.com/office/drawing/2014/main" id="{9D58D7CD-3C07-45A4-8A46-F49F45A1BF39}"/>
              </a:ext>
            </a:extLst>
          </p:cNvPr>
          <p:cNvSpPr>
            <a:spLocks noGrp="1"/>
          </p:cNvSpPr>
          <p:nvPr>
            <p:ph type="body" sz="quarter" idx="11" hasCustomPrompt="1"/>
          </p:nvPr>
        </p:nvSpPr>
        <p:spPr>
          <a:xfrm>
            <a:off x="1189230" y="1599377"/>
            <a:ext cx="9372273" cy="1096084"/>
          </a:xfrm>
          <a:prstGeom prst="rect">
            <a:avLst/>
          </a:prstGeom>
        </p:spPr>
        <p:txBody>
          <a:bodyPr/>
          <a:lstStyle>
            <a:lvl1pPr>
              <a:defRPr sz="3200" b="0" baseline="0">
                <a:solidFill>
                  <a:schemeClr val="tx1"/>
                </a:solidFill>
              </a:defRPr>
            </a:lvl1pPr>
          </a:lstStyle>
          <a:p>
            <a:pPr lv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eture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a:t>
            </a:r>
          </a:p>
        </p:txBody>
      </p:sp>
      <p:sp>
        <p:nvSpPr>
          <p:cNvPr id="14" name="Pladsholder til tekst 8">
            <a:extLst>
              <a:ext uri="{FF2B5EF4-FFF2-40B4-BE49-F238E27FC236}">
                <a16:creationId xmlns:a16="http://schemas.microsoft.com/office/drawing/2014/main" id="{CCF18F7E-4284-4BAC-994C-A25CAC70C97C}"/>
              </a:ext>
            </a:extLst>
          </p:cNvPr>
          <p:cNvSpPr>
            <a:spLocks noGrp="1"/>
          </p:cNvSpPr>
          <p:nvPr>
            <p:ph type="body" sz="quarter" idx="12" hasCustomPrompt="1"/>
          </p:nvPr>
        </p:nvSpPr>
        <p:spPr>
          <a:xfrm>
            <a:off x="1189230" y="2816805"/>
            <a:ext cx="9218037" cy="2441818"/>
          </a:xfrm>
          <a:prstGeom prst="rect">
            <a:avLst/>
          </a:prstGeom>
        </p:spPr>
        <p:txBody>
          <a:bodyPr numCol="2" spcCol="360000"/>
          <a:lstStyle>
            <a:lvl1pPr>
              <a:lnSpc>
                <a:spcPct val="100000"/>
              </a:lnSpc>
              <a:defRPr sz="1800" b="0" baseline="0">
                <a:solidFill>
                  <a:schemeClr val="tx1"/>
                </a:solidFill>
                <a:latin typeface="Lato" panose="020F0502020204030203" pitchFamily="34" charset="0"/>
              </a:defRPr>
            </a:lvl1pPr>
          </a:lstStyle>
          <a:p>
            <a:pPr marR="0" algn="l" rt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 </a:t>
            </a:r>
            <a:r>
              <a:rPr lang="da-DK" err="1"/>
              <a:t>eation</a:t>
            </a:r>
            <a:r>
              <a:rPr lang="da-DK"/>
              <a:t> </a:t>
            </a:r>
            <a:r>
              <a:rPr lang="da-DK" err="1"/>
              <a:t>nullore</a:t>
            </a:r>
            <a:r>
              <a:rPr lang="da-DK"/>
              <a:t>, </a:t>
            </a:r>
            <a:r>
              <a:rPr lang="da-DK" err="1"/>
              <a:t>cuscid</a:t>
            </a:r>
            <a:r>
              <a:rPr lang="da-DK"/>
              <a:t> </a:t>
            </a:r>
            <a:r>
              <a:rPr lang="da-DK" err="1"/>
              <a:t>quas</a:t>
            </a:r>
            <a:r>
              <a:rPr lang="da-DK"/>
              <a:t> core </a:t>
            </a:r>
            <a:r>
              <a:rPr lang="da-DK" err="1"/>
              <a:t>volent.Gendel</a:t>
            </a:r>
            <a:r>
              <a:rPr lang="da-DK"/>
              <a:t> </a:t>
            </a:r>
            <a:r>
              <a:rPr lang="da-DK" err="1"/>
              <a:t>inctibus</a:t>
            </a:r>
            <a:r>
              <a:rPr lang="da-DK"/>
              <a:t>, to te </a:t>
            </a:r>
            <a:r>
              <a:rPr lang="da-DK" err="1"/>
              <a:t>dolorem</a:t>
            </a:r>
            <a:r>
              <a:rPr lang="da-DK"/>
              <a:t> </a:t>
            </a:r>
            <a:r>
              <a:rPr lang="da-DK" err="1"/>
              <a:t>aspellab</a:t>
            </a:r>
            <a:r>
              <a:rPr lang="da-DK"/>
              <a:t> </a:t>
            </a:r>
            <a:r>
              <a:rPr lang="da-DK" err="1"/>
              <a:t>ipsam</a:t>
            </a:r>
            <a:r>
              <a:rPr lang="da-DK"/>
              <a:t> </a:t>
            </a:r>
            <a:r>
              <a:rPr lang="da-DK" err="1"/>
              <a:t>faces</a:t>
            </a:r>
            <a:r>
              <a:rPr lang="da-DK"/>
              <a:t> </a:t>
            </a:r>
            <a:r>
              <a:rPr lang="da-DK" err="1"/>
              <a:t>incti</a:t>
            </a:r>
            <a:r>
              <a:rPr lang="da-DK"/>
              <a:t> </a:t>
            </a:r>
            <a:r>
              <a:rPr lang="da-DK" err="1"/>
              <a:t>dolorias</a:t>
            </a:r>
            <a:r>
              <a:rPr lang="da-DK"/>
              <a:t> </a:t>
            </a:r>
            <a:r>
              <a:rPr lang="da-DK" err="1"/>
              <a:t>assit</a:t>
            </a:r>
            <a:r>
              <a:rPr lang="da-DK"/>
              <a:t>, </a:t>
            </a:r>
            <a:r>
              <a:rPr lang="da-DK" err="1"/>
              <a:t>cume</a:t>
            </a:r>
            <a:r>
              <a:rPr lang="da-DK"/>
              <a:t> </a:t>
            </a:r>
            <a:r>
              <a:rPr lang="da-DK" err="1"/>
              <a:t>quae</a:t>
            </a:r>
            <a:r>
              <a:rPr lang="da-DK"/>
              <a:t> volut </a:t>
            </a:r>
            <a:r>
              <a:rPr lang="da-DK" err="1"/>
              <a:t>aut</a:t>
            </a:r>
            <a:r>
              <a:rPr lang="da-DK"/>
              <a:t> </a:t>
            </a:r>
            <a:r>
              <a:rPr lang="da-DK" err="1"/>
              <a:t>mo</a:t>
            </a:r>
            <a:r>
              <a:rPr lang="da-DK"/>
              <a:t> </a:t>
            </a:r>
            <a:r>
              <a:rPr lang="da-DK" err="1"/>
              <a:t>conseceRibusam</a:t>
            </a:r>
            <a:r>
              <a:rPr lang="da-DK"/>
              <a:t> fuga. Ut </a:t>
            </a:r>
            <a:r>
              <a:rPr lang="da-DK" err="1"/>
              <a:t>venda</a:t>
            </a:r>
            <a:r>
              <a:rPr lang="da-DK"/>
              <a:t> </a:t>
            </a:r>
            <a:r>
              <a:rPr lang="da-DK" err="1"/>
              <a:t>nihillo</a:t>
            </a:r>
            <a:r>
              <a:rPr lang="da-DK"/>
              <a:t> </a:t>
            </a:r>
            <a:r>
              <a:rPr lang="da-DK" err="1"/>
              <a:t>rehenis</a:t>
            </a:r>
            <a:r>
              <a:rPr lang="da-DK"/>
              <a:t> </a:t>
            </a:r>
            <a:r>
              <a:rPr lang="da-DK" err="1"/>
              <a:t>eatqui</a:t>
            </a:r>
            <a:r>
              <a:rPr lang="da-DK"/>
              <a:t> </a:t>
            </a:r>
            <a:r>
              <a:rPr lang="da-DK" err="1"/>
              <a:t>officaborio</a:t>
            </a:r>
            <a:r>
              <a:rPr lang="da-DK"/>
              <a:t>. Nam et </a:t>
            </a:r>
            <a:r>
              <a:rPr lang="da-DK" err="1"/>
              <a:t>et</a:t>
            </a:r>
            <a:r>
              <a:rPr lang="da-DK"/>
              <a:t>, </a:t>
            </a:r>
            <a:r>
              <a:rPr lang="da-DK" err="1"/>
              <a:t>quam</a:t>
            </a:r>
            <a:r>
              <a:rPr lang="da-DK"/>
              <a:t> </a:t>
            </a:r>
            <a:r>
              <a:rPr lang="da-DK" err="1"/>
              <a:t>volorem</a:t>
            </a:r>
            <a:r>
              <a:rPr lang="da-DK"/>
              <a:t> </a:t>
            </a:r>
            <a:r>
              <a:rPr lang="da-DK" err="1"/>
              <a:t>porpori</a:t>
            </a:r>
            <a:r>
              <a:rPr lang="da-DK"/>
              <a:t> </a:t>
            </a:r>
            <a:r>
              <a:rPr lang="da-DK" err="1"/>
              <a:t>odipsae</a:t>
            </a:r>
            <a:r>
              <a:rPr lang="da-DK"/>
              <a:t> </a:t>
            </a:r>
            <a:r>
              <a:rPr lang="da-DK" err="1"/>
              <a:t>velenti</a:t>
            </a:r>
            <a:r>
              <a:rPr lang="da-DK"/>
              <a:t> </a:t>
            </a:r>
            <a:r>
              <a:rPr lang="da-DK" err="1"/>
              <a:t>ullant</a:t>
            </a:r>
            <a:r>
              <a:rPr lang="da-DK"/>
              <a:t> a pores </a:t>
            </a:r>
            <a:r>
              <a:rPr lang="da-DK" err="1"/>
              <a:t>explab</a:t>
            </a:r>
            <a:r>
              <a:rPr lang="da-DK"/>
              <a:t> in </a:t>
            </a:r>
            <a:r>
              <a:rPr lang="da-DK" err="1"/>
              <a:t>numet</a:t>
            </a:r>
            <a:r>
              <a:rPr lang="da-DK"/>
              <a:t> </a:t>
            </a:r>
            <a:r>
              <a:rPr lang="da-DK" err="1"/>
              <a:t>eatium</a:t>
            </a:r>
            <a:r>
              <a:rPr lang="da-DK"/>
              <a:t> am </a:t>
            </a:r>
            <a:r>
              <a:rPr lang="da-DK" err="1"/>
              <a:t>quia</a:t>
            </a:r>
            <a:r>
              <a:rPr lang="da-DK"/>
              <a:t> </a:t>
            </a:r>
            <a:r>
              <a:rPr lang="da-DK" err="1"/>
              <a:t>audis</a:t>
            </a:r>
            <a:r>
              <a:rPr lang="da-DK"/>
              <a:t> id </a:t>
            </a:r>
            <a:r>
              <a:rPr lang="da-DK" err="1"/>
              <a:t>eos</a:t>
            </a:r>
            <a:r>
              <a:rPr lang="da-DK"/>
              <a:t> </a:t>
            </a:r>
            <a:r>
              <a:rPr lang="da-DK" err="1"/>
              <a:t>etur</a:t>
            </a:r>
            <a:r>
              <a:rPr lang="da-DK"/>
              <a:t>?</a:t>
            </a:r>
          </a:p>
          <a:p>
            <a:pPr marR="0" algn="l" rtl="0"/>
            <a:r>
              <a:rPr lang="da-DK" err="1"/>
              <a:t>Sapel</a:t>
            </a:r>
            <a:r>
              <a:rPr lang="da-DK"/>
              <a:t> </a:t>
            </a:r>
            <a:r>
              <a:rPr lang="da-DK" err="1"/>
              <a:t>incteni</a:t>
            </a:r>
            <a:r>
              <a:rPr lang="da-DK"/>
              <a:t> </a:t>
            </a:r>
            <a:r>
              <a:rPr lang="da-DK" err="1"/>
              <a:t>minciasimus</a:t>
            </a:r>
            <a:r>
              <a:rPr lang="da-DK"/>
              <a:t>, </a:t>
            </a:r>
            <a:r>
              <a:rPr lang="da-DK" err="1"/>
              <a:t>ipsam</a:t>
            </a:r>
            <a:r>
              <a:rPr lang="da-DK"/>
              <a:t> </a:t>
            </a:r>
            <a:r>
              <a:rPr lang="da-DK" err="1"/>
              <a:t>aut</a:t>
            </a:r>
            <a:r>
              <a:rPr lang="da-DK"/>
              <a:t> </a:t>
            </a:r>
            <a:r>
              <a:rPr lang="da-DK" err="1"/>
              <a:t>doloritaquam</a:t>
            </a:r>
            <a:r>
              <a:rPr lang="da-DK"/>
              <a:t> </a:t>
            </a:r>
            <a:r>
              <a:rPr lang="da-DK" err="1"/>
              <a:t>adi</a:t>
            </a:r>
            <a:r>
              <a:rPr lang="da-DK"/>
              <a:t> ad ea </a:t>
            </a:r>
            <a:r>
              <a:rPr lang="da-DK" err="1"/>
              <a:t>volupta</a:t>
            </a:r>
            <a:r>
              <a:rPr lang="da-DK"/>
              <a:t> </a:t>
            </a:r>
            <a:r>
              <a:rPr lang="da-DK" err="1"/>
              <a:t>voluptas</a:t>
            </a:r>
            <a:r>
              <a:rPr lang="da-DK"/>
              <a:t> </a:t>
            </a:r>
            <a:r>
              <a:rPr lang="da-DK" err="1"/>
              <a:t>exerunt</a:t>
            </a:r>
            <a:r>
              <a:rPr lang="da-DK"/>
              <a:t> </a:t>
            </a:r>
            <a:r>
              <a:rPr lang="da-DK" err="1"/>
              <a:t>expla</a:t>
            </a:r>
            <a:r>
              <a:rPr lang="da-DK"/>
              <a:t> </a:t>
            </a:r>
            <a:r>
              <a:rPr lang="da-DK" err="1"/>
              <a:t>commos</a:t>
            </a:r>
            <a:r>
              <a:rPr lang="da-DK"/>
              <a:t> </a:t>
            </a:r>
            <a:r>
              <a:rPr lang="da-DK" err="1"/>
              <a:t>quia</a:t>
            </a:r>
            <a:r>
              <a:rPr lang="da-DK"/>
              <a:t> </a:t>
            </a:r>
            <a:r>
              <a:rPr lang="da-DK" err="1"/>
              <a:t>verupta</a:t>
            </a:r>
            <a:r>
              <a:rPr lang="da-DK"/>
              <a:t> </a:t>
            </a:r>
            <a:r>
              <a:rPr lang="da-DK" err="1"/>
              <a:t>nonsed</a:t>
            </a:r>
            <a:r>
              <a:rPr lang="da-DK"/>
              <a:t> </a:t>
            </a:r>
            <a:r>
              <a:rPr lang="da-DK" err="1"/>
              <a:t>qui</a:t>
            </a:r>
            <a:r>
              <a:rPr lang="da-DK"/>
              <a:t> </a:t>
            </a:r>
            <a:r>
              <a:rPr lang="da-DK" err="1"/>
              <a:t>volene</a:t>
            </a:r>
            <a:r>
              <a:rPr lang="da-DK"/>
              <a:t> pa sim </a:t>
            </a:r>
            <a:r>
              <a:rPr lang="da-DK" err="1"/>
              <a:t>aute</a:t>
            </a:r>
            <a:r>
              <a:rPr lang="da-DK"/>
              <a:t> </a:t>
            </a:r>
            <a:r>
              <a:rPr lang="da-DK" err="1"/>
              <a:t>etust</a:t>
            </a:r>
            <a:r>
              <a:rPr lang="da-DK"/>
              <a:t> </a:t>
            </a:r>
            <a:r>
              <a:rPr lang="da-DK" err="1"/>
              <a:t>quam</a:t>
            </a:r>
            <a:r>
              <a:rPr lang="da-DK"/>
              <a:t> </a:t>
            </a:r>
            <a:r>
              <a:rPr lang="da-DK" err="1"/>
              <a:t>qui</a:t>
            </a:r>
            <a:r>
              <a:rPr lang="da-DK"/>
              <a:t> </a:t>
            </a:r>
            <a:r>
              <a:rPr lang="da-DK" err="1"/>
              <a:t>debis</a:t>
            </a:r>
            <a:r>
              <a:rPr lang="da-DK"/>
              <a:t> nos </a:t>
            </a:r>
            <a:r>
              <a:rPr lang="da-DK" err="1"/>
              <a:t>atque</a:t>
            </a:r>
            <a:r>
              <a:rPr lang="da-DK"/>
              <a:t> </a:t>
            </a:r>
            <a:r>
              <a:rPr lang="da-DK" err="1"/>
              <a:t>volora</a:t>
            </a:r>
            <a:r>
              <a:rPr lang="da-DK"/>
              <a:t> doloris </a:t>
            </a:r>
            <a:r>
              <a:rPr lang="da-DK" err="1"/>
              <a:t>quatur</a:t>
            </a:r>
            <a:r>
              <a:rPr lang="da-DK"/>
              <a:t>, </a:t>
            </a:r>
            <a:r>
              <a:rPr lang="da-DK" err="1"/>
              <a:t>sinvera</a:t>
            </a:r>
            <a:r>
              <a:rPr lang="da-DK"/>
              <a:t> </a:t>
            </a:r>
            <a:r>
              <a:rPr lang="da-DK" err="1"/>
              <a:t>cor</a:t>
            </a:r>
            <a:r>
              <a:rPr lang="da-DK"/>
              <a:t> a </a:t>
            </a:r>
            <a:r>
              <a:rPr lang="da-DK" err="1"/>
              <a:t>que</a:t>
            </a:r>
            <a:r>
              <a:rPr lang="da-DK"/>
              <a:t> </a:t>
            </a:r>
            <a:r>
              <a:rPr lang="da-DK" err="1"/>
              <a:t>recessi</a:t>
            </a:r>
            <a:r>
              <a:rPr lang="da-DK"/>
              <a:t> </a:t>
            </a:r>
            <a:r>
              <a:rPr lang="da-DK" err="1"/>
              <a:t>mporpor</a:t>
            </a:r>
            <a:r>
              <a:rPr lang="da-DK"/>
              <a:t> </a:t>
            </a:r>
            <a:r>
              <a:rPr lang="da-DK" err="1"/>
              <a:t>eriberem</a:t>
            </a:r>
            <a:r>
              <a:rPr lang="da-DK"/>
              <a:t> fuga. </a:t>
            </a:r>
            <a:r>
              <a:rPr lang="da-DK" err="1"/>
              <a:t>Upiende</a:t>
            </a:r>
            <a:r>
              <a:rPr lang="da-DK"/>
              <a:t> </a:t>
            </a:r>
            <a:r>
              <a:rPr lang="da-DK" err="1"/>
              <a:t>ssitin</a:t>
            </a:r>
            <a:r>
              <a:rPr lang="da-DK"/>
              <a:t> </a:t>
            </a:r>
            <a:r>
              <a:rPr lang="da-DK" err="1"/>
              <a:t>cone</a:t>
            </a:r>
            <a:r>
              <a:rPr lang="da-DK"/>
              <a:t> </a:t>
            </a:r>
            <a:r>
              <a:rPr lang="da-DK" err="1"/>
              <a:t>dolut</a:t>
            </a:r>
            <a:r>
              <a:rPr lang="da-DK"/>
              <a:t> ut </a:t>
            </a:r>
            <a:r>
              <a:rPr lang="da-DK" err="1"/>
              <a:t>dio</a:t>
            </a:r>
            <a:r>
              <a:rPr lang="da-DK"/>
              <a:t>. </a:t>
            </a:r>
            <a:r>
              <a:rPr lang="da-DK" err="1"/>
              <a:t>Itatem</a:t>
            </a:r>
            <a:r>
              <a:rPr lang="da-DK"/>
              <a:t>. </a:t>
            </a:r>
            <a:r>
              <a:rPr lang="da-DK" err="1"/>
              <a:t>Nequam</a:t>
            </a:r>
            <a:r>
              <a:rPr lang="da-DK"/>
              <a:t>, ut </a:t>
            </a:r>
            <a:r>
              <a:rPr lang="da-DK" err="1"/>
              <a:t>laudam</a:t>
            </a:r>
            <a:r>
              <a:rPr lang="da-DK"/>
              <a:t>, </a:t>
            </a:r>
            <a:r>
              <a:rPr lang="da-DK" err="1"/>
              <a:t>odis</a:t>
            </a:r>
            <a:r>
              <a:rPr lang="da-DK"/>
              <a:t> re </a:t>
            </a:r>
            <a:r>
              <a:rPr lang="da-DK" err="1"/>
              <a:t>ped</a:t>
            </a:r>
            <a:r>
              <a:rPr lang="da-DK"/>
              <a:t> </a:t>
            </a:r>
            <a:r>
              <a:rPr lang="da-DK" err="1"/>
              <a:t>quiae</a:t>
            </a:r>
            <a:r>
              <a:rPr lang="da-DK"/>
              <a:t> non </a:t>
            </a:r>
            <a:r>
              <a:rPr lang="da-DK" err="1"/>
              <a:t>ped</a:t>
            </a:r>
            <a:r>
              <a:rPr lang="da-DK"/>
              <a:t> </a:t>
            </a:r>
            <a:r>
              <a:rPr lang="da-DK" err="1"/>
              <a:t>quat</a:t>
            </a:r>
            <a:r>
              <a:rPr lang="da-DK"/>
              <a:t> </a:t>
            </a:r>
            <a:r>
              <a:rPr lang="da-DK" err="1"/>
              <a:t>officil</a:t>
            </a:r>
            <a:r>
              <a:rPr lang="da-DK"/>
              <a:t> </a:t>
            </a:r>
            <a:r>
              <a:rPr lang="da-DK" err="1"/>
              <a:t>luptatur</a:t>
            </a:r>
            <a:r>
              <a:rPr lang="da-DK"/>
              <a:t> </a:t>
            </a:r>
            <a:r>
              <a:rPr lang="da-DK" err="1"/>
              <a:t>repe</a:t>
            </a:r>
            <a:r>
              <a:rPr lang="da-DK"/>
              <a:t> </a:t>
            </a:r>
            <a:r>
              <a:rPr lang="da-DK" err="1"/>
              <a:t>elitiae</a:t>
            </a:r>
            <a:r>
              <a:rPr lang="da-DK"/>
              <a:t>. </a:t>
            </a:r>
            <a:r>
              <a:rPr lang="da-DK" err="1"/>
              <a:t>Imodis</a:t>
            </a:r>
            <a:r>
              <a:rPr lang="da-DK"/>
              <a:t> </a:t>
            </a:r>
            <a:r>
              <a:rPr lang="da-DK" err="1"/>
              <a:t>iur</a:t>
            </a:r>
            <a:r>
              <a:rPr lang="da-DK"/>
              <a:t>? </a:t>
            </a:r>
            <a:r>
              <a:rPr lang="da-DK" err="1"/>
              <a:t>Unt</a:t>
            </a:r>
            <a:r>
              <a:rPr lang="da-DK"/>
              <a:t> </a:t>
            </a:r>
            <a:r>
              <a:rPr lang="da-DK" err="1"/>
              <a:t>que</a:t>
            </a:r>
            <a:r>
              <a:rPr lang="da-DK"/>
              <a:t> es nus, </a:t>
            </a:r>
            <a:r>
              <a:rPr lang="da-DK" err="1"/>
              <a:t>qui</a:t>
            </a:r>
            <a:r>
              <a:rPr lang="da-DK"/>
              <a:t> </a:t>
            </a:r>
            <a:r>
              <a:rPr lang="da-DK" err="1"/>
              <a:t>sequate</a:t>
            </a:r>
            <a:r>
              <a:rPr lang="da-DK"/>
              <a:t> </a:t>
            </a:r>
            <a:r>
              <a:rPr lang="da-DK" err="1"/>
              <a:t>mporum</a:t>
            </a:r>
            <a:r>
              <a:rPr lang="da-DK"/>
              <a:t> </a:t>
            </a:r>
            <a:r>
              <a:rPr lang="da-DK" err="1"/>
              <a:t>rerum</a:t>
            </a:r>
            <a:r>
              <a:rPr lang="da-DK"/>
              <a:t> </a:t>
            </a:r>
            <a:r>
              <a:rPr lang="da-DK" err="1"/>
              <a:t>volorehent</a:t>
            </a:r>
            <a:r>
              <a:rPr lang="da-DK"/>
              <a:t> </a:t>
            </a:r>
            <a:r>
              <a:rPr lang="da-DK" err="1"/>
              <a:t>qui</a:t>
            </a:r>
            <a:r>
              <a:rPr lang="da-DK"/>
              <a:t>.</a:t>
            </a:r>
          </a:p>
        </p:txBody>
      </p:sp>
    </p:spTree>
    <p:extLst>
      <p:ext uri="{BB962C8B-B14F-4D97-AF65-F5344CB8AC3E}">
        <p14:creationId xmlns:p14="http://schemas.microsoft.com/office/powerpoint/2010/main" val="3079323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1C4D7D5-5584-4948-89BD-ACA0711C0E95}"/>
              </a:ext>
            </a:extLst>
          </p:cNvPr>
          <p:cNvSpPr/>
          <p:nvPr userDrawn="1"/>
        </p:nvSpPr>
        <p:spPr>
          <a:xfrm>
            <a:off x="0" y="0"/>
            <a:ext cx="12192000" cy="252000"/>
          </a:xfrm>
          <a:prstGeom prst="rect">
            <a:avLst/>
          </a:prstGeom>
          <a:gradFill flip="none" rotWithShape="1">
            <a:gsLst>
              <a:gs pos="0">
                <a:srgbClr val="952456"/>
              </a:gs>
              <a:gs pos="100000">
                <a:srgbClr val="E500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Pladsholder til billede 17">
            <a:extLst>
              <a:ext uri="{FF2B5EF4-FFF2-40B4-BE49-F238E27FC236}">
                <a16:creationId xmlns:a16="http://schemas.microsoft.com/office/drawing/2014/main" id="{06136B37-CDB1-4346-82F6-C2D666E21961}"/>
              </a:ext>
            </a:extLst>
          </p:cNvPr>
          <p:cNvSpPr>
            <a:spLocks noGrp="1"/>
          </p:cNvSpPr>
          <p:nvPr>
            <p:ph type="pic" sz="quarter" idx="12"/>
          </p:nvPr>
        </p:nvSpPr>
        <p:spPr>
          <a:xfrm>
            <a:off x="9107488" y="252413"/>
            <a:ext cx="3084512" cy="6605587"/>
          </a:xfrm>
          <a:custGeom>
            <a:avLst/>
            <a:gdLst>
              <a:gd name="connsiteX0" fmla="*/ 351830 w 3084512"/>
              <a:gd name="connsiteY0" fmla="*/ 0 h 6605587"/>
              <a:gd name="connsiteX1" fmla="*/ 3084512 w 3084512"/>
              <a:gd name="connsiteY1" fmla="*/ 0 h 6605587"/>
              <a:gd name="connsiteX2" fmla="*/ 3084512 w 3084512"/>
              <a:gd name="connsiteY2" fmla="*/ 6605587 h 6605587"/>
              <a:gd name="connsiteX3" fmla="*/ 0 w 3084512"/>
              <a:gd name="connsiteY3" fmla="*/ 6605587 h 6605587"/>
              <a:gd name="connsiteX4" fmla="*/ 0 w 3084512"/>
              <a:gd name="connsiteY4" fmla="*/ 6605586 h 6605587"/>
              <a:gd name="connsiteX5" fmla="*/ 226804 w 3084512"/>
              <a:gd name="connsiteY5" fmla="*/ 6605586 h 6605587"/>
              <a:gd name="connsiteX6" fmla="*/ 454089 w 3084512"/>
              <a:gd name="connsiteY6" fmla="*/ 249348 h 6605587"/>
              <a:gd name="connsiteX7" fmla="*/ 0 w 3084512"/>
              <a:gd name="connsiteY7" fmla="*/ 0 h 6605587"/>
              <a:gd name="connsiteX8" fmla="*/ 215466 w 3084512"/>
              <a:gd name="connsiteY8" fmla="*/ 0 h 6605587"/>
              <a:gd name="connsiteX9" fmla="*/ 0 w 3084512"/>
              <a:gd name="connsiteY9" fmla="*/ 654 h 66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4512" h="6605587">
                <a:moveTo>
                  <a:pt x="351830" y="0"/>
                </a:moveTo>
                <a:lnTo>
                  <a:pt x="3084512" y="0"/>
                </a:lnTo>
                <a:lnTo>
                  <a:pt x="3084512" y="6605587"/>
                </a:lnTo>
                <a:lnTo>
                  <a:pt x="0" y="6605587"/>
                </a:lnTo>
                <a:lnTo>
                  <a:pt x="0" y="6605586"/>
                </a:lnTo>
                <a:lnTo>
                  <a:pt x="226804" y="6605586"/>
                </a:lnTo>
                <a:cubicBezTo>
                  <a:pt x="682168" y="5982178"/>
                  <a:pt x="1454596" y="2848511"/>
                  <a:pt x="454089" y="249348"/>
                </a:cubicBezTo>
                <a:close/>
                <a:moveTo>
                  <a:pt x="0" y="0"/>
                </a:moveTo>
                <a:lnTo>
                  <a:pt x="215466" y="0"/>
                </a:lnTo>
                <a:lnTo>
                  <a:pt x="0" y="654"/>
                </a:lnTo>
                <a:close/>
              </a:path>
            </a:pathLst>
          </a:custGeom>
        </p:spPr>
        <p:txBody>
          <a:bodyPr wrap="square" anchor="b">
            <a:noAutofit/>
          </a:bodyPr>
          <a:lstStyle>
            <a:lvl1pPr algn="r">
              <a:defRPr sz="2400" baseline="0">
                <a:solidFill>
                  <a:schemeClr val="tx1"/>
                </a:solidFill>
              </a:defRPr>
            </a:lvl1pPr>
          </a:lstStyle>
          <a:p>
            <a:endParaRPr lang="da-DK"/>
          </a:p>
        </p:txBody>
      </p:sp>
      <p:sp>
        <p:nvSpPr>
          <p:cNvPr id="19" name="Pladsholder til slidenummer 2">
            <a:extLst>
              <a:ext uri="{FF2B5EF4-FFF2-40B4-BE49-F238E27FC236}">
                <a16:creationId xmlns:a16="http://schemas.microsoft.com/office/drawing/2014/main" id="{5EC4192C-0F3E-456E-8515-A6597855C5AE}"/>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
        <p:nvSpPr>
          <p:cNvPr id="10" name="Pladsholder til tekst 8">
            <a:extLst>
              <a:ext uri="{FF2B5EF4-FFF2-40B4-BE49-F238E27FC236}">
                <a16:creationId xmlns:a16="http://schemas.microsoft.com/office/drawing/2014/main" id="{93C00BC0-1AF9-444D-909F-3651DA02D3FC}"/>
              </a:ext>
            </a:extLst>
          </p:cNvPr>
          <p:cNvSpPr>
            <a:spLocks noGrp="1"/>
          </p:cNvSpPr>
          <p:nvPr>
            <p:ph type="body" sz="quarter" idx="11" hasCustomPrompt="1"/>
          </p:nvPr>
        </p:nvSpPr>
        <p:spPr>
          <a:xfrm>
            <a:off x="1189230" y="1599377"/>
            <a:ext cx="6728225" cy="1096084"/>
          </a:xfrm>
          <a:prstGeom prst="rect">
            <a:avLst/>
          </a:prstGeom>
        </p:spPr>
        <p:txBody>
          <a:bodyPr/>
          <a:lstStyle>
            <a:lvl1pPr>
              <a:defRPr sz="3200" b="0" baseline="0">
                <a:solidFill>
                  <a:schemeClr val="tx1"/>
                </a:solidFill>
              </a:defRPr>
            </a:lvl1pPr>
          </a:lstStyle>
          <a:p>
            <a:pPr lv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eture</a:t>
            </a:r>
            <a:r>
              <a:rPr lang="da-DK"/>
              <a:t> vel </a:t>
            </a:r>
            <a:r>
              <a:rPr lang="da-DK" err="1"/>
              <a:t>mo</a:t>
            </a:r>
            <a:r>
              <a:rPr lang="da-DK"/>
              <a:t> </a:t>
            </a:r>
            <a:r>
              <a:rPr lang="da-DK" err="1"/>
              <a:t>eium</a:t>
            </a:r>
            <a:r>
              <a:rPr lang="da-DK"/>
              <a:t>.</a:t>
            </a:r>
          </a:p>
        </p:txBody>
      </p:sp>
      <p:sp>
        <p:nvSpPr>
          <p:cNvPr id="6" name="Pladsholder til billede 5">
            <a:extLst>
              <a:ext uri="{FF2B5EF4-FFF2-40B4-BE49-F238E27FC236}">
                <a16:creationId xmlns:a16="http://schemas.microsoft.com/office/drawing/2014/main" id="{987468B4-D180-4C77-AB8B-D2AF84CC1123}"/>
              </a:ext>
            </a:extLst>
          </p:cNvPr>
          <p:cNvSpPr>
            <a:spLocks noGrp="1"/>
          </p:cNvSpPr>
          <p:nvPr>
            <p:ph type="pic" sz="quarter" idx="14"/>
          </p:nvPr>
        </p:nvSpPr>
        <p:spPr>
          <a:xfrm>
            <a:off x="8235541" y="610689"/>
            <a:ext cx="2322513" cy="2322513"/>
          </a:xfrm>
          <a:prstGeom prst="ellipse">
            <a:avLst/>
          </a:prstGeom>
          <a:ln w="317500" cap="flat" cmpd="sng">
            <a:gradFill>
              <a:gsLst>
                <a:gs pos="1000">
                  <a:srgbClr val="952456"/>
                </a:gs>
                <a:gs pos="100000">
                  <a:srgbClr val="E50051"/>
                </a:gs>
              </a:gsLst>
              <a:lin ang="0" scaled="0"/>
            </a:gradFill>
          </a:ln>
        </p:spPr>
        <p:txBody>
          <a:bodyPr anchor="t"/>
          <a:lstStyle>
            <a:lvl1pPr algn="ctr">
              <a:defRPr sz="1400">
                <a:solidFill>
                  <a:schemeClr val="tx1"/>
                </a:solidFill>
              </a:defRPr>
            </a:lvl1pPr>
          </a:lstStyle>
          <a:p>
            <a:endParaRPr lang="da-DK"/>
          </a:p>
        </p:txBody>
      </p:sp>
      <p:sp>
        <p:nvSpPr>
          <p:cNvPr id="12" name="Pladsholder til tekst 8">
            <a:extLst>
              <a:ext uri="{FF2B5EF4-FFF2-40B4-BE49-F238E27FC236}">
                <a16:creationId xmlns:a16="http://schemas.microsoft.com/office/drawing/2014/main" id="{3305C7AC-FE2F-444B-9575-E37651104F4A}"/>
              </a:ext>
            </a:extLst>
          </p:cNvPr>
          <p:cNvSpPr>
            <a:spLocks noGrp="1"/>
          </p:cNvSpPr>
          <p:nvPr>
            <p:ph type="body" sz="quarter" idx="15" hasCustomPrompt="1"/>
          </p:nvPr>
        </p:nvSpPr>
        <p:spPr>
          <a:xfrm>
            <a:off x="1189230" y="2816804"/>
            <a:ext cx="6728225" cy="3025195"/>
          </a:xfrm>
          <a:prstGeom prst="rect">
            <a:avLst/>
          </a:prstGeom>
        </p:spPr>
        <p:txBody>
          <a:bodyPr numCol="2" spcCol="360000"/>
          <a:lstStyle>
            <a:lvl1pPr>
              <a:lnSpc>
                <a:spcPct val="100000"/>
              </a:lnSpc>
              <a:defRPr sz="1800" b="0" baseline="0">
                <a:solidFill>
                  <a:schemeClr val="tx1"/>
                </a:solidFill>
                <a:latin typeface="Lato" panose="020F0502020204030203" pitchFamily="34" charset="0"/>
              </a:defRPr>
            </a:lvl1pPr>
          </a:lstStyle>
          <a:p>
            <a:pPr marR="0" algn="l" rtl="0"/>
            <a:r>
              <a:rPr lang="da-DK" err="1"/>
              <a:t>Ehendignis</a:t>
            </a:r>
            <a:r>
              <a:rPr lang="da-DK"/>
              <a:t> </a:t>
            </a:r>
            <a:r>
              <a:rPr lang="da-DK" err="1"/>
              <a:t>voluptate</a:t>
            </a:r>
            <a:r>
              <a:rPr lang="da-DK"/>
              <a:t> </a:t>
            </a:r>
            <a:r>
              <a:rPr lang="da-DK" err="1"/>
              <a:t>nonsequia</a:t>
            </a:r>
            <a:r>
              <a:rPr lang="da-DK"/>
              <a:t> </a:t>
            </a:r>
            <a:r>
              <a:rPr lang="da-DK" err="1"/>
              <a:t>im</a:t>
            </a:r>
            <a:r>
              <a:rPr lang="da-DK"/>
              <a:t> re </a:t>
            </a:r>
            <a:r>
              <a:rPr lang="da-DK" err="1"/>
              <a:t>volup</a:t>
            </a:r>
            <a:r>
              <a:rPr lang="da-DK"/>
              <a:t> </a:t>
            </a:r>
            <a:r>
              <a:rPr lang="da-DK" err="1"/>
              <a:t>tionem</a:t>
            </a:r>
            <a:r>
              <a:rPr lang="da-DK"/>
              <a:t> </a:t>
            </a:r>
            <a:r>
              <a:rPr lang="da-DK" err="1"/>
              <a:t>etue</a:t>
            </a:r>
            <a:r>
              <a:rPr lang="da-DK"/>
              <a:t> vel </a:t>
            </a:r>
            <a:r>
              <a:rPr lang="da-DK" err="1"/>
              <a:t>mo</a:t>
            </a:r>
            <a:r>
              <a:rPr lang="da-DK"/>
              <a:t> </a:t>
            </a:r>
            <a:r>
              <a:rPr lang="da-DK" err="1"/>
              <a:t>eium</a:t>
            </a:r>
            <a:r>
              <a:rPr lang="da-DK"/>
              <a:t> </a:t>
            </a:r>
            <a:r>
              <a:rPr lang="da-DK" err="1"/>
              <a:t>undeles</a:t>
            </a:r>
            <a:r>
              <a:rPr lang="da-DK"/>
              <a:t> </a:t>
            </a:r>
            <a:r>
              <a:rPr lang="da-DK" err="1"/>
              <a:t>sustiost</a:t>
            </a:r>
            <a:r>
              <a:rPr lang="da-DK"/>
              <a:t>,  </a:t>
            </a:r>
            <a:r>
              <a:rPr lang="da-DK" err="1"/>
              <a:t>eaquam</a:t>
            </a:r>
            <a:r>
              <a:rPr lang="da-DK"/>
              <a:t>, </a:t>
            </a:r>
            <a:r>
              <a:rPr lang="da-DK" err="1"/>
              <a:t>eation</a:t>
            </a:r>
            <a:r>
              <a:rPr lang="da-DK"/>
              <a:t> </a:t>
            </a:r>
            <a:r>
              <a:rPr lang="da-DK" err="1"/>
              <a:t>nullore</a:t>
            </a:r>
            <a:r>
              <a:rPr lang="da-DK"/>
              <a:t>, </a:t>
            </a:r>
            <a:r>
              <a:rPr lang="da-DK" err="1"/>
              <a:t>cuscid</a:t>
            </a:r>
            <a:r>
              <a:rPr lang="da-DK"/>
              <a:t> </a:t>
            </a:r>
            <a:r>
              <a:rPr lang="da-DK" err="1"/>
              <a:t>quas</a:t>
            </a:r>
            <a:r>
              <a:rPr lang="da-DK"/>
              <a:t> core </a:t>
            </a:r>
            <a:r>
              <a:rPr lang="da-DK" err="1"/>
              <a:t>volent.Gendel</a:t>
            </a:r>
            <a:r>
              <a:rPr lang="da-DK"/>
              <a:t> </a:t>
            </a:r>
            <a:r>
              <a:rPr lang="da-DK" err="1"/>
              <a:t>inctibus</a:t>
            </a:r>
            <a:r>
              <a:rPr lang="da-DK"/>
              <a:t>, to te </a:t>
            </a:r>
            <a:r>
              <a:rPr lang="da-DK" err="1"/>
              <a:t>dolorem</a:t>
            </a:r>
            <a:r>
              <a:rPr lang="da-DK"/>
              <a:t> </a:t>
            </a:r>
            <a:r>
              <a:rPr lang="da-DK" err="1"/>
              <a:t>aspellab</a:t>
            </a:r>
            <a:r>
              <a:rPr lang="da-DK"/>
              <a:t> </a:t>
            </a:r>
            <a:r>
              <a:rPr lang="da-DK" err="1"/>
              <a:t>ipsam</a:t>
            </a:r>
            <a:r>
              <a:rPr lang="da-DK"/>
              <a:t> </a:t>
            </a:r>
            <a:r>
              <a:rPr lang="da-DK" err="1"/>
              <a:t>faces</a:t>
            </a:r>
            <a:r>
              <a:rPr lang="da-DK"/>
              <a:t> </a:t>
            </a:r>
            <a:r>
              <a:rPr lang="da-DK" err="1"/>
              <a:t>incti</a:t>
            </a:r>
            <a:r>
              <a:rPr lang="da-DK"/>
              <a:t> </a:t>
            </a:r>
            <a:r>
              <a:rPr lang="da-DK" err="1"/>
              <a:t>dolorias</a:t>
            </a:r>
            <a:r>
              <a:rPr lang="da-DK"/>
              <a:t> </a:t>
            </a:r>
            <a:r>
              <a:rPr lang="da-DK" err="1"/>
              <a:t>assit</a:t>
            </a:r>
            <a:r>
              <a:rPr lang="da-DK"/>
              <a:t>, </a:t>
            </a:r>
            <a:r>
              <a:rPr lang="da-DK" err="1"/>
              <a:t>cume</a:t>
            </a:r>
            <a:r>
              <a:rPr lang="da-DK"/>
              <a:t> </a:t>
            </a:r>
            <a:r>
              <a:rPr lang="da-DK" err="1"/>
              <a:t>quae</a:t>
            </a:r>
            <a:r>
              <a:rPr lang="da-DK"/>
              <a:t> volut </a:t>
            </a:r>
            <a:r>
              <a:rPr lang="da-DK" err="1"/>
              <a:t>aut</a:t>
            </a:r>
            <a:r>
              <a:rPr lang="da-DK"/>
              <a:t> </a:t>
            </a:r>
            <a:r>
              <a:rPr lang="da-DK" err="1"/>
              <a:t>mo</a:t>
            </a:r>
            <a:r>
              <a:rPr lang="da-DK"/>
              <a:t> </a:t>
            </a:r>
            <a:r>
              <a:rPr lang="da-DK" err="1"/>
              <a:t>conseceRibusam</a:t>
            </a:r>
            <a:r>
              <a:rPr lang="da-DK"/>
              <a:t> fuga. Ut </a:t>
            </a:r>
            <a:r>
              <a:rPr lang="da-DK" err="1"/>
              <a:t>venda</a:t>
            </a:r>
            <a:r>
              <a:rPr lang="da-DK"/>
              <a:t> </a:t>
            </a:r>
            <a:r>
              <a:rPr lang="da-DK" err="1"/>
              <a:t>nihillo</a:t>
            </a:r>
            <a:r>
              <a:rPr lang="da-DK"/>
              <a:t> </a:t>
            </a:r>
            <a:r>
              <a:rPr lang="da-DK" err="1"/>
              <a:t>rehenis</a:t>
            </a:r>
            <a:r>
              <a:rPr lang="da-DK"/>
              <a:t> </a:t>
            </a:r>
            <a:r>
              <a:rPr lang="da-DK" err="1"/>
              <a:t>eatqui</a:t>
            </a:r>
            <a:r>
              <a:rPr lang="da-DK"/>
              <a:t> </a:t>
            </a:r>
            <a:r>
              <a:rPr lang="da-DK" err="1"/>
              <a:t>officaborio</a:t>
            </a:r>
            <a:r>
              <a:rPr lang="da-DK"/>
              <a:t>. Nam et </a:t>
            </a:r>
            <a:r>
              <a:rPr lang="da-DK" err="1"/>
              <a:t>et</a:t>
            </a:r>
            <a:r>
              <a:rPr lang="da-DK"/>
              <a:t>, </a:t>
            </a:r>
            <a:r>
              <a:rPr lang="da-DK" err="1"/>
              <a:t>quam</a:t>
            </a:r>
            <a:r>
              <a:rPr lang="da-DK"/>
              <a:t> </a:t>
            </a:r>
            <a:r>
              <a:rPr lang="da-DK" err="1"/>
              <a:t>volorem</a:t>
            </a:r>
            <a:r>
              <a:rPr lang="da-DK"/>
              <a:t> </a:t>
            </a:r>
            <a:r>
              <a:rPr lang="da-DK" err="1"/>
              <a:t>porpori</a:t>
            </a:r>
            <a:r>
              <a:rPr lang="da-DK"/>
              <a:t> </a:t>
            </a:r>
            <a:r>
              <a:rPr lang="da-DK" err="1"/>
              <a:t>odipsae</a:t>
            </a:r>
            <a:r>
              <a:rPr lang="da-DK"/>
              <a:t> </a:t>
            </a:r>
            <a:r>
              <a:rPr lang="da-DK" err="1"/>
              <a:t>velenti</a:t>
            </a:r>
            <a:r>
              <a:rPr lang="da-DK"/>
              <a:t> </a:t>
            </a:r>
            <a:r>
              <a:rPr lang="da-DK" err="1"/>
              <a:t>ullant</a:t>
            </a:r>
            <a:r>
              <a:rPr lang="da-DK"/>
              <a:t> a pores </a:t>
            </a:r>
            <a:r>
              <a:rPr lang="da-DK" err="1"/>
              <a:t>explab</a:t>
            </a:r>
            <a:r>
              <a:rPr lang="da-DK"/>
              <a:t> in </a:t>
            </a:r>
            <a:r>
              <a:rPr lang="da-DK" err="1"/>
              <a:t>numet</a:t>
            </a:r>
            <a:r>
              <a:rPr lang="da-DK"/>
              <a:t> </a:t>
            </a:r>
            <a:r>
              <a:rPr lang="da-DK" err="1"/>
              <a:t>eatium</a:t>
            </a:r>
            <a:r>
              <a:rPr lang="da-DK"/>
              <a:t> am </a:t>
            </a:r>
            <a:r>
              <a:rPr lang="da-DK" err="1"/>
              <a:t>quia</a:t>
            </a:r>
            <a:r>
              <a:rPr lang="da-DK"/>
              <a:t> </a:t>
            </a:r>
            <a:r>
              <a:rPr lang="da-DK" err="1"/>
              <a:t>audis</a:t>
            </a:r>
            <a:r>
              <a:rPr lang="da-DK"/>
              <a:t> id </a:t>
            </a:r>
            <a:r>
              <a:rPr lang="da-DK" err="1"/>
              <a:t>eos</a:t>
            </a:r>
            <a:r>
              <a:rPr lang="da-DK"/>
              <a:t> </a:t>
            </a:r>
            <a:r>
              <a:rPr lang="da-DK" err="1"/>
              <a:t>etur</a:t>
            </a:r>
            <a:r>
              <a:rPr lang="da-DK"/>
              <a:t>?</a:t>
            </a:r>
          </a:p>
          <a:p>
            <a:pPr marR="0" algn="l" rtl="0"/>
            <a:r>
              <a:rPr lang="da-DK" err="1"/>
              <a:t>Sapel</a:t>
            </a:r>
            <a:r>
              <a:rPr lang="da-DK"/>
              <a:t> </a:t>
            </a:r>
            <a:r>
              <a:rPr lang="da-DK" err="1"/>
              <a:t>incteni</a:t>
            </a:r>
            <a:r>
              <a:rPr lang="da-DK"/>
              <a:t> </a:t>
            </a:r>
            <a:r>
              <a:rPr lang="da-DK" err="1"/>
              <a:t>minciasimus</a:t>
            </a:r>
            <a:r>
              <a:rPr lang="da-DK"/>
              <a:t>, </a:t>
            </a:r>
            <a:r>
              <a:rPr lang="da-DK" err="1"/>
              <a:t>ipsam</a:t>
            </a:r>
            <a:r>
              <a:rPr lang="da-DK"/>
              <a:t> </a:t>
            </a:r>
            <a:r>
              <a:rPr lang="da-DK" err="1"/>
              <a:t>aut</a:t>
            </a:r>
            <a:r>
              <a:rPr lang="da-DK"/>
              <a:t> </a:t>
            </a:r>
            <a:r>
              <a:rPr lang="da-DK" err="1"/>
              <a:t>doloritaquam</a:t>
            </a:r>
            <a:r>
              <a:rPr lang="da-DK"/>
              <a:t> </a:t>
            </a:r>
            <a:r>
              <a:rPr lang="da-DK" err="1"/>
              <a:t>adi</a:t>
            </a:r>
            <a:r>
              <a:rPr lang="da-DK"/>
              <a:t> ad ea </a:t>
            </a:r>
            <a:r>
              <a:rPr lang="da-DK" err="1"/>
              <a:t>volupta</a:t>
            </a:r>
            <a:r>
              <a:rPr lang="da-DK"/>
              <a:t> </a:t>
            </a:r>
            <a:r>
              <a:rPr lang="da-DK" err="1"/>
              <a:t>voluptas</a:t>
            </a:r>
            <a:r>
              <a:rPr lang="da-DK"/>
              <a:t> </a:t>
            </a:r>
            <a:r>
              <a:rPr lang="da-DK" err="1"/>
              <a:t>exerunt</a:t>
            </a:r>
            <a:r>
              <a:rPr lang="da-DK"/>
              <a:t> </a:t>
            </a:r>
            <a:r>
              <a:rPr lang="da-DK" err="1"/>
              <a:t>expla</a:t>
            </a:r>
            <a:r>
              <a:rPr lang="da-DK"/>
              <a:t> </a:t>
            </a:r>
            <a:r>
              <a:rPr lang="da-DK" err="1"/>
              <a:t>commos</a:t>
            </a:r>
            <a:r>
              <a:rPr lang="da-DK"/>
              <a:t> </a:t>
            </a:r>
            <a:r>
              <a:rPr lang="da-DK" err="1"/>
              <a:t>quia</a:t>
            </a:r>
            <a:r>
              <a:rPr lang="da-DK"/>
              <a:t> </a:t>
            </a:r>
            <a:r>
              <a:rPr lang="da-DK" err="1"/>
              <a:t>verupta</a:t>
            </a:r>
            <a:r>
              <a:rPr lang="da-DK"/>
              <a:t> </a:t>
            </a:r>
            <a:r>
              <a:rPr lang="da-DK" err="1"/>
              <a:t>nonsed</a:t>
            </a:r>
            <a:r>
              <a:rPr lang="da-DK"/>
              <a:t> </a:t>
            </a:r>
            <a:r>
              <a:rPr lang="da-DK" err="1"/>
              <a:t>qui</a:t>
            </a:r>
            <a:r>
              <a:rPr lang="da-DK"/>
              <a:t> </a:t>
            </a:r>
            <a:r>
              <a:rPr lang="da-DK" err="1"/>
              <a:t>volene</a:t>
            </a:r>
            <a:r>
              <a:rPr lang="da-DK"/>
              <a:t> pa sim </a:t>
            </a:r>
            <a:r>
              <a:rPr lang="da-DK" err="1"/>
              <a:t>aute</a:t>
            </a:r>
            <a:r>
              <a:rPr lang="da-DK"/>
              <a:t> </a:t>
            </a:r>
            <a:r>
              <a:rPr lang="da-DK" err="1"/>
              <a:t>etust</a:t>
            </a:r>
            <a:r>
              <a:rPr lang="da-DK"/>
              <a:t> </a:t>
            </a:r>
            <a:r>
              <a:rPr lang="da-DK" err="1"/>
              <a:t>quam</a:t>
            </a:r>
            <a:r>
              <a:rPr lang="da-DK"/>
              <a:t> </a:t>
            </a:r>
            <a:r>
              <a:rPr lang="da-DK" err="1"/>
              <a:t>qui</a:t>
            </a:r>
            <a:r>
              <a:rPr lang="da-DK"/>
              <a:t> </a:t>
            </a:r>
            <a:r>
              <a:rPr lang="da-DK" err="1"/>
              <a:t>debis</a:t>
            </a:r>
            <a:r>
              <a:rPr lang="da-DK"/>
              <a:t> nos </a:t>
            </a:r>
            <a:r>
              <a:rPr lang="da-DK" err="1"/>
              <a:t>atque</a:t>
            </a:r>
            <a:r>
              <a:rPr lang="da-DK"/>
              <a:t> </a:t>
            </a:r>
            <a:r>
              <a:rPr lang="da-DK" err="1"/>
              <a:t>volora</a:t>
            </a:r>
            <a:r>
              <a:rPr lang="da-DK"/>
              <a:t> doloris </a:t>
            </a:r>
            <a:r>
              <a:rPr lang="da-DK" err="1"/>
              <a:t>quatur</a:t>
            </a:r>
            <a:r>
              <a:rPr lang="da-DK"/>
              <a:t>, </a:t>
            </a:r>
            <a:r>
              <a:rPr lang="da-DK" err="1"/>
              <a:t>sinvera</a:t>
            </a:r>
            <a:r>
              <a:rPr lang="da-DK"/>
              <a:t> </a:t>
            </a:r>
            <a:r>
              <a:rPr lang="da-DK" err="1"/>
              <a:t>cor</a:t>
            </a:r>
            <a:r>
              <a:rPr lang="da-DK"/>
              <a:t> a </a:t>
            </a:r>
            <a:r>
              <a:rPr lang="da-DK" err="1"/>
              <a:t>que</a:t>
            </a:r>
            <a:r>
              <a:rPr lang="da-DK"/>
              <a:t> </a:t>
            </a:r>
            <a:r>
              <a:rPr lang="da-DK" err="1"/>
              <a:t>recessi</a:t>
            </a:r>
            <a:r>
              <a:rPr lang="da-DK"/>
              <a:t> </a:t>
            </a:r>
            <a:r>
              <a:rPr lang="da-DK" err="1"/>
              <a:t>mporpor</a:t>
            </a:r>
            <a:r>
              <a:rPr lang="da-DK"/>
              <a:t> </a:t>
            </a:r>
            <a:r>
              <a:rPr lang="da-DK" err="1"/>
              <a:t>eriberem</a:t>
            </a:r>
            <a:r>
              <a:rPr lang="da-DK"/>
              <a:t> fuga. </a:t>
            </a:r>
            <a:r>
              <a:rPr lang="da-DK" err="1"/>
              <a:t>Upiende</a:t>
            </a:r>
            <a:r>
              <a:rPr lang="da-DK"/>
              <a:t> </a:t>
            </a:r>
            <a:r>
              <a:rPr lang="da-DK" err="1"/>
              <a:t>ssitin</a:t>
            </a:r>
            <a:r>
              <a:rPr lang="da-DK"/>
              <a:t> </a:t>
            </a:r>
            <a:r>
              <a:rPr lang="da-DK" err="1"/>
              <a:t>cone</a:t>
            </a:r>
            <a:r>
              <a:rPr lang="da-DK"/>
              <a:t> </a:t>
            </a:r>
            <a:r>
              <a:rPr lang="da-DK" err="1"/>
              <a:t>dolut</a:t>
            </a:r>
            <a:r>
              <a:rPr lang="da-DK"/>
              <a:t> ut </a:t>
            </a:r>
            <a:r>
              <a:rPr lang="da-DK" err="1"/>
              <a:t>dio</a:t>
            </a:r>
            <a:r>
              <a:rPr lang="da-DK"/>
              <a:t>. </a:t>
            </a:r>
            <a:r>
              <a:rPr lang="da-DK" err="1"/>
              <a:t>Itatem</a:t>
            </a:r>
            <a:r>
              <a:rPr lang="da-DK"/>
              <a:t>. </a:t>
            </a:r>
          </a:p>
        </p:txBody>
      </p:sp>
    </p:spTree>
    <p:extLst>
      <p:ext uri="{BB962C8B-B14F-4D97-AF65-F5344CB8AC3E}">
        <p14:creationId xmlns:p14="http://schemas.microsoft.com/office/powerpoint/2010/main" val="135001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reakslide #0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35BE89A-6230-48DD-86AC-D65F559A25D0}"/>
              </a:ext>
            </a:extLst>
          </p:cNvPr>
          <p:cNvSpPr/>
          <p:nvPr userDrawn="1"/>
        </p:nvSpPr>
        <p:spPr>
          <a:xfrm>
            <a:off x="0" y="0"/>
            <a:ext cx="12192000" cy="6858000"/>
          </a:xfrm>
          <a:prstGeom prst="rect">
            <a:avLst/>
          </a:prstGeom>
          <a:gradFill flip="none" rotWithShape="1">
            <a:gsLst>
              <a:gs pos="0">
                <a:srgbClr val="952456"/>
              </a:gs>
              <a:gs pos="100000">
                <a:srgbClr val="E500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ladsholder til tekst 8">
            <a:extLst>
              <a:ext uri="{FF2B5EF4-FFF2-40B4-BE49-F238E27FC236}">
                <a16:creationId xmlns:a16="http://schemas.microsoft.com/office/drawing/2014/main" id="{1B248D8D-23D9-4709-96BE-4370D4D13718}"/>
              </a:ext>
            </a:extLst>
          </p:cNvPr>
          <p:cNvSpPr>
            <a:spLocks noGrp="1"/>
          </p:cNvSpPr>
          <p:nvPr>
            <p:ph type="body" sz="quarter" idx="10" hasCustomPrompt="1"/>
          </p:nvPr>
        </p:nvSpPr>
        <p:spPr>
          <a:xfrm>
            <a:off x="1093752" y="2275901"/>
            <a:ext cx="5076057" cy="1694760"/>
          </a:xfrm>
          <a:prstGeom prst="rect">
            <a:avLst/>
          </a:prstGeom>
        </p:spPr>
        <p:txBody>
          <a:bodyPr/>
          <a:lstStyle>
            <a:lvl1pPr>
              <a:defRPr sz="4800" baseline="0">
                <a:solidFill>
                  <a:schemeClr val="bg1"/>
                </a:solidFill>
                <a:latin typeface="Lato Black" panose="020F0A02020204030203" pitchFamily="34" charset="0"/>
              </a:defRPr>
            </a:lvl1pPr>
          </a:lstStyle>
          <a:p>
            <a:pPr lvl="0"/>
            <a:r>
              <a:rPr lang="da-DK" err="1"/>
              <a:t>Headline</a:t>
            </a:r>
            <a:r>
              <a:rPr lang="da-DK"/>
              <a:t> to </a:t>
            </a:r>
            <a:r>
              <a:rPr lang="da-DK" err="1"/>
              <a:t>next</a:t>
            </a:r>
            <a:r>
              <a:rPr lang="da-DK"/>
              <a:t> </a:t>
            </a:r>
            <a:r>
              <a:rPr lang="da-DK" err="1"/>
              <a:t>chapter</a:t>
            </a:r>
            <a:endParaRPr lang="da-DK"/>
          </a:p>
        </p:txBody>
      </p:sp>
      <p:sp>
        <p:nvSpPr>
          <p:cNvPr id="14" name="Pladsholder til billede 5">
            <a:extLst>
              <a:ext uri="{FF2B5EF4-FFF2-40B4-BE49-F238E27FC236}">
                <a16:creationId xmlns:a16="http://schemas.microsoft.com/office/drawing/2014/main" id="{C977CEA2-E3F1-49EA-9CC4-D7BA4AE3D2AB}"/>
              </a:ext>
            </a:extLst>
          </p:cNvPr>
          <p:cNvSpPr>
            <a:spLocks noGrp="1"/>
          </p:cNvSpPr>
          <p:nvPr>
            <p:ph type="pic" sz="quarter" idx="17"/>
          </p:nvPr>
        </p:nvSpPr>
        <p:spPr>
          <a:xfrm>
            <a:off x="6288806" y="-440288"/>
            <a:ext cx="3152649" cy="3152649"/>
          </a:xfrm>
          <a:prstGeom prst="ellipse">
            <a:avLst/>
          </a:prstGeom>
          <a:ln w="317500" cap="flat" cmpd="sng">
            <a:gradFill>
              <a:gsLst>
                <a:gs pos="0">
                  <a:srgbClr val="952456"/>
                </a:gs>
                <a:gs pos="100000">
                  <a:srgbClr val="E50051"/>
                </a:gs>
              </a:gsLst>
              <a:lin ang="0" scaled="0"/>
            </a:gradFill>
          </a:ln>
        </p:spPr>
        <p:txBody>
          <a:bodyPr anchor="t"/>
          <a:lstStyle>
            <a:lvl1pPr algn="ctr">
              <a:defRPr sz="1400">
                <a:solidFill>
                  <a:schemeClr val="bg1"/>
                </a:solidFill>
              </a:defRPr>
            </a:lvl1pPr>
          </a:lstStyle>
          <a:p>
            <a:endParaRPr lang="da-DK"/>
          </a:p>
        </p:txBody>
      </p:sp>
      <p:sp>
        <p:nvSpPr>
          <p:cNvPr id="15" name="Pladsholder til billede 5">
            <a:extLst>
              <a:ext uri="{FF2B5EF4-FFF2-40B4-BE49-F238E27FC236}">
                <a16:creationId xmlns:a16="http://schemas.microsoft.com/office/drawing/2014/main" id="{6355D193-0786-4FD4-B36F-A15FD333D366}"/>
              </a:ext>
            </a:extLst>
          </p:cNvPr>
          <p:cNvSpPr>
            <a:spLocks noGrp="1"/>
          </p:cNvSpPr>
          <p:nvPr>
            <p:ph type="pic" sz="quarter" idx="18"/>
          </p:nvPr>
        </p:nvSpPr>
        <p:spPr>
          <a:xfrm>
            <a:off x="4283173" y="3944601"/>
            <a:ext cx="3445844" cy="3445412"/>
          </a:xfrm>
          <a:prstGeom prst="ellipse">
            <a:avLst/>
          </a:prstGeom>
          <a:ln w="444500" cap="flat" cmpd="sng">
            <a:gradFill>
              <a:gsLst>
                <a:gs pos="1000">
                  <a:srgbClr val="952456"/>
                </a:gs>
                <a:gs pos="100000">
                  <a:srgbClr val="E50051"/>
                </a:gs>
              </a:gsLst>
              <a:lin ang="0" scaled="0"/>
            </a:gradFill>
          </a:ln>
        </p:spPr>
        <p:txBody>
          <a:bodyPr anchor="t"/>
          <a:lstStyle>
            <a:lvl1pPr algn="ctr">
              <a:defRPr sz="1400">
                <a:solidFill>
                  <a:schemeClr val="bg1"/>
                </a:solidFill>
              </a:defRPr>
            </a:lvl1pPr>
          </a:lstStyle>
          <a:p>
            <a:endParaRPr lang="da-DK"/>
          </a:p>
        </p:txBody>
      </p:sp>
      <p:sp>
        <p:nvSpPr>
          <p:cNvPr id="17" name="Pladsholder til billede 5">
            <a:extLst>
              <a:ext uri="{FF2B5EF4-FFF2-40B4-BE49-F238E27FC236}">
                <a16:creationId xmlns:a16="http://schemas.microsoft.com/office/drawing/2014/main" id="{B1B0BF46-BC13-489F-81AA-5BF6162C2D58}"/>
              </a:ext>
            </a:extLst>
          </p:cNvPr>
          <p:cNvSpPr>
            <a:spLocks noGrp="1"/>
          </p:cNvSpPr>
          <p:nvPr>
            <p:ph type="pic" sz="quarter" idx="20"/>
          </p:nvPr>
        </p:nvSpPr>
        <p:spPr>
          <a:xfrm>
            <a:off x="9430971" y="2330591"/>
            <a:ext cx="3445844" cy="3445412"/>
          </a:xfrm>
          <a:prstGeom prst="ellipse">
            <a:avLst/>
          </a:prstGeom>
          <a:ln w="444500" cap="flat" cmpd="sng">
            <a:gradFill>
              <a:gsLst>
                <a:gs pos="1000">
                  <a:srgbClr val="952456"/>
                </a:gs>
                <a:gs pos="100000">
                  <a:srgbClr val="E50051"/>
                </a:gs>
              </a:gsLst>
              <a:lin ang="0" scaled="0"/>
            </a:gradFill>
          </a:ln>
        </p:spPr>
        <p:txBody>
          <a:bodyPr anchor="t"/>
          <a:lstStyle>
            <a:lvl1pPr algn="ctr">
              <a:defRPr sz="1400">
                <a:solidFill>
                  <a:schemeClr val="bg1"/>
                </a:solidFill>
              </a:defRPr>
            </a:lvl1pPr>
          </a:lstStyle>
          <a:p>
            <a:endParaRPr lang="da-DK"/>
          </a:p>
        </p:txBody>
      </p:sp>
    </p:spTree>
    <p:extLst>
      <p:ext uri="{BB962C8B-B14F-4D97-AF65-F5344CB8AC3E}">
        <p14:creationId xmlns:p14="http://schemas.microsoft.com/office/powerpoint/2010/main" val="2332397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977ACB-33D3-2F8E-6833-422F36AD7BCC}"/>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3" name="Footer Placeholder 2">
            <a:extLst>
              <a:ext uri="{FF2B5EF4-FFF2-40B4-BE49-F238E27FC236}">
                <a16:creationId xmlns:a16="http://schemas.microsoft.com/office/drawing/2014/main" id="{B36AD776-C1AD-0E33-B651-D4F082BD2C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268DDF-F403-1215-AAD1-727A38372FB7}"/>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1763996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0C97-E10F-C78D-9444-790D1CF17C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E00ED2-56EB-0F4F-A971-95B7D69B0B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8717BC-63CC-E974-3A8C-B25DB04FBE15}"/>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5" name="Footer Placeholder 4">
            <a:extLst>
              <a:ext uri="{FF2B5EF4-FFF2-40B4-BE49-F238E27FC236}">
                <a16:creationId xmlns:a16="http://schemas.microsoft.com/office/drawing/2014/main" id="{44201737-BDE9-8B13-E999-A99B150B67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2C507A-7A5E-F360-22D0-6B01B92D6040}"/>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361352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D3CD-476F-BA11-CA78-9661DA2359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923124B-C3FA-61BE-C678-C3A64BADE5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19445A7-838D-455B-FF90-06C364A5029D}"/>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5" name="Footer Placeholder 4">
            <a:extLst>
              <a:ext uri="{FF2B5EF4-FFF2-40B4-BE49-F238E27FC236}">
                <a16:creationId xmlns:a16="http://schemas.microsoft.com/office/drawing/2014/main" id="{CB35574F-D776-599F-EC8B-BE9B2B808D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6D6E12-4550-DBDB-D3A3-13B68C099727}"/>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141850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0C97-E10F-C78D-9444-790D1CF17C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E00ED2-56EB-0F4F-A971-95B7D69B0B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8717BC-63CC-E974-3A8C-B25DB04FBE15}"/>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5" name="Footer Placeholder 4">
            <a:extLst>
              <a:ext uri="{FF2B5EF4-FFF2-40B4-BE49-F238E27FC236}">
                <a16:creationId xmlns:a16="http://schemas.microsoft.com/office/drawing/2014/main" id="{44201737-BDE9-8B13-E999-A99B150B67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2C507A-7A5E-F360-22D0-6B01B92D6040}"/>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247180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3809-B2A3-7155-FCFC-0C8D87FC2C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2C1FEA-A978-6400-4158-821D09C0E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8060BF-D94F-82BA-8D6B-1F27224C56CE}"/>
              </a:ext>
            </a:extLst>
          </p:cNvPr>
          <p:cNvSpPr>
            <a:spLocks noGrp="1"/>
          </p:cNvSpPr>
          <p:nvPr>
            <p:ph type="dt" sz="half" idx="10"/>
          </p:nvPr>
        </p:nvSpPr>
        <p:spPr/>
        <p:txBody>
          <a:bodyPr/>
          <a:lstStyle/>
          <a:p>
            <a:fld id="{12A7570F-4DD1-4C88-A6EB-3F5187D9E9C3}" type="datetimeFigureOut">
              <a:rPr lang="en-GB" smtClean="0"/>
              <a:t>23/10/2025</a:t>
            </a:fld>
            <a:endParaRPr lang="en-GB"/>
          </a:p>
        </p:txBody>
      </p:sp>
      <p:sp>
        <p:nvSpPr>
          <p:cNvPr id="5" name="Footer Placeholder 4">
            <a:extLst>
              <a:ext uri="{FF2B5EF4-FFF2-40B4-BE49-F238E27FC236}">
                <a16:creationId xmlns:a16="http://schemas.microsoft.com/office/drawing/2014/main" id="{36E08429-8772-26FA-5867-A0C0750705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D139F6-BF3A-B3CE-A86B-D7DA8564A1CA}"/>
              </a:ext>
            </a:extLst>
          </p:cNvPr>
          <p:cNvSpPr>
            <a:spLocks noGrp="1"/>
          </p:cNvSpPr>
          <p:nvPr>
            <p:ph type="sldNum" sz="quarter" idx="12"/>
          </p:nvPr>
        </p:nvSpPr>
        <p:spPr/>
        <p:txBody>
          <a:bodyPr/>
          <a:lstStyle/>
          <a:p>
            <a:fld id="{C4B489E8-9464-4AD4-BFA2-6A344F655D87}" type="slidenum">
              <a:rPr lang="en-GB" smtClean="0"/>
              <a:t>‹#›</a:t>
            </a:fld>
            <a:endParaRPr lang="en-GB"/>
          </a:p>
        </p:txBody>
      </p:sp>
    </p:spTree>
    <p:extLst>
      <p:ext uri="{BB962C8B-B14F-4D97-AF65-F5344CB8AC3E}">
        <p14:creationId xmlns:p14="http://schemas.microsoft.com/office/powerpoint/2010/main" val="14724175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7514A442-BBB7-47B6-BD22-D1C01B04689F}"/>
              </a:ext>
            </a:extLst>
          </p:cNvPr>
          <p:cNvSpPr>
            <a:spLocks noGrp="1"/>
          </p:cNvSpPr>
          <p:nvPr>
            <p:ph type="sldNum" sz="quarter" idx="4"/>
          </p:nvPr>
        </p:nvSpPr>
        <p:spPr>
          <a:xfrm>
            <a:off x="274502" y="6356350"/>
            <a:ext cx="4470095" cy="365125"/>
          </a:xfrm>
          <a:prstGeom prst="rect">
            <a:avLst/>
          </a:prstGeom>
        </p:spPr>
        <p:txBody>
          <a:bodyPr vert="horz" lIns="91440" tIns="45720" rIns="91440" bIns="45720" rtlCol="0" anchor="ctr"/>
          <a:lstStyle>
            <a:lvl1pPr algn="l">
              <a:defRPr sz="1000" baseline="0">
                <a:solidFill>
                  <a:schemeClr val="tx1"/>
                </a:solidFill>
                <a:latin typeface="Lato" panose="020F0502020204030203" pitchFamily="34" charset="0"/>
              </a:defRPr>
            </a:lvl1pPr>
          </a:lstStyle>
          <a:p>
            <a:fld id="{93848F8B-72FE-43CB-92FB-926BE76E710E}" type="slidenum">
              <a:rPr lang="da-DK" smtClean="0"/>
              <a:pPr/>
              <a:t>‹#›</a:t>
            </a:fld>
            <a:r>
              <a:rPr lang="da-DK"/>
              <a:t> / Foundation for </a:t>
            </a:r>
            <a:r>
              <a:rPr lang="da-DK" err="1"/>
              <a:t>Environmental</a:t>
            </a:r>
            <a:r>
              <a:rPr lang="da-DK"/>
              <a:t> Education</a:t>
            </a:r>
            <a:endParaRPr lang="da-DK">
              <a:latin typeface="Lato" panose="020F0502020204030203" pitchFamily="34" charset="0"/>
            </a:endParaRPr>
          </a:p>
        </p:txBody>
      </p:sp>
    </p:spTree>
    <p:extLst>
      <p:ext uri="{BB962C8B-B14F-4D97-AF65-F5344CB8AC3E}">
        <p14:creationId xmlns:p14="http://schemas.microsoft.com/office/powerpoint/2010/main" val="415548028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71"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4000" b="1" i="0" kern="1200" baseline="0">
          <a:solidFill>
            <a:schemeClr val="bg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46DFF-2F4F-FB02-0837-2AA20C70A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A1ADEA-4AD9-9352-0E7C-73DF597D43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947CA0-FBFC-9B99-2597-C182DE6430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7570F-4DD1-4C88-A6EB-3F5187D9E9C3}" type="datetimeFigureOut">
              <a:rPr lang="en-GB" smtClean="0"/>
              <a:t>23/10/2025</a:t>
            </a:fld>
            <a:endParaRPr lang="en-GB"/>
          </a:p>
        </p:txBody>
      </p:sp>
      <p:sp>
        <p:nvSpPr>
          <p:cNvPr id="5" name="Footer Placeholder 4">
            <a:extLst>
              <a:ext uri="{FF2B5EF4-FFF2-40B4-BE49-F238E27FC236}">
                <a16:creationId xmlns:a16="http://schemas.microsoft.com/office/drawing/2014/main" id="{E3D43948-7D83-3607-DD1B-00DE9B480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5B0661-733C-1F2F-9841-637118AF13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489E8-9464-4AD4-BFA2-6A344F655D87}" type="slidenum">
              <a:rPr lang="en-GB" smtClean="0"/>
              <a:t>‹#›</a:t>
            </a:fld>
            <a:endParaRPr lang="en-GB"/>
          </a:p>
        </p:txBody>
      </p:sp>
    </p:spTree>
    <p:extLst>
      <p:ext uri="{BB962C8B-B14F-4D97-AF65-F5344CB8AC3E}">
        <p14:creationId xmlns:p14="http://schemas.microsoft.com/office/powerpoint/2010/main" val="125648736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hyperlink" Target="https://www.yre.global/yre-competition24-25"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1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www.yre.global/news-stories/onlinecourseforyreeducators"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www.yre.global/calendar"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www.cevreningencsozculeri.org.t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hyperlink" Target="https://www.facebook.com/groups/51572170676430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RvEaAWyfjeQ"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gif"/><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31.gif"/><Relationship Id="rId4" Type="http://schemas.openxmlformats.org/officeDocument/2006/relationships/image" Target="../media/image26.gif"/></Relationships>
</file>

<file path=ppt/slides/_rels/slide3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2.gif"/></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29.gif"/></Relationships>
</file>

<file path=ppt/slides/_rels/slide38.xml.rels><?xml version="1.0" encoding="UTF-8" standalone="yes"?>
<Relationships xmlns="http://schemas.openxmlformats.org/package/2006/relationships"><Relationship Id="rId8" Type="http://schemas.openxmlformats.org/officeDocument/2006/relationships/hyperlink" Target="https://www.instagram.com/yre.turkey/" TargetMode="External"/><Relationship Id="rId3" Type="http://schemas.openxmlformats.org/officeDocument/2006/relationships/image" Target="../media/image2.jpg"/><Relationship Id="rId7" Type="http://schemas.openxmlformats.org/officeDocument/2006/relationships/hyperlink" Target="https://www.facebook.com/CevreninGencSozculeri"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https://linktr.ee/cevreningencsozculeri" TargetMode="External"/><Relationship Id="rId11" Type="http://schemas.openxmlformats.org/officeDocument/2006/relationships/image" Target="../media/image33.jpg"/><Relationship Id="rId5" Type="http://schemas.openxmlformats.org/officeDocument/2006/relationships/hyperlink" Target="https://www.yre.global/" TargetMode="External"/><Relationship Id="rId10" Type="http://schemas.openxmlformats.org/officeDocument/2006/relationships/hyperlink" Target="https://www.youtube.com/channel/UCNyJaJ__4yRxaGnw8rB9lYg" TargetMode="External"/><Relationship Id="rId4" Type="http://schemas.openxmlformats.org/officeDocument/2006/relationships/hyperlink" Target="http://www.cevreningencsozculeri.org.tr/" TargetMode="External"/><Relationship Id="rId9" Type="http://schemas.openxmlformats.org/officeDocument/2006/relationships/hyperlink" Target="https://yrecompetition.exposure.co/categories/yre-comp-23-24-winners"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png"/><Relationship Id="rId7" Type="http://schemas.openxmlformats.org/officeDocument/2006/relationships/hyperlink" Target="mailto:egitimasistan&#305;@turcev.org.t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mailto:cevreningencsozculeri@turcev.org.tr" TargetMode="External"/><Relationship Id="rId5" Type="http://schemas.openxmlformats.org/officeDocument/2006/relationships/hyperlink" Target="http://www.yre.global/" TargetMode="External"/><Relationship Id="rId4" Type="http://schemas.openxmlformats.org/officeDocument/2006/relationships/hyperlink" Target="http://www.cevreningencsozculeri.org.t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5rtij3ygSk0&amp;t=1s"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77280" y="166783"/>
            <a:ext cx="11839605" cy="6523428"/>
          </a:xfrm>
          <a:custGeom>
            <a:avLst/>
            <a:gdLst/>
            <a:ahLst/>
            <a:cxnLst/>
            <a:rect l="l" t="t" r="r" b="b"/>
            <a:pathLst>
              <a:path w="9719945" h="6587998" extrusionOk="0">
                <a:moveTo>
                  <a:pt x="3556" y="0"/>
                </a:moveTo>
                <a:lnTo>
                  <a:pt x="0" y="6587998"/>
                </a:lnTo>
                <a:lnTo>
                  <a:pt x="9719945" y="6587998"/>
                </a:lnTo>
                <a:lnTo>
                  <a:pt x="9719945" y="0"/>
                </a:lnTo>
                <a:close/>
              </a:path>
            </a:pathLst>
          </a:custGeom>
          <a:solidFill>
            <a:srgbClr val="95245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952456"/>
              </a:solidFill>
              <a:effectLst/>
              <a:uLnTx/>
              <a:uFillTx/>
              <a:latin typeface="Calibri" panose="020F0502020204030204"/>
              <a:ea typeface="+mn-ea"/>
              <a:cs typeface="+mn-cs"/>
            </a:endParaRPr>
          </a:p>
        </p:txBody>
      </p:sp>
      <p:sp>
        <p:nvSpPr>
          <p:cNvPr id="85" name="Google Shape;85;p1"/>
          <p:cNvSpPr/>
          <p:nvPr/>
        </p:nvSpPr>
        <p:spPr>
          <a:xfrm>
            <a:off x="283371" y="4671237"/>
            <a:ext cx="171622" cy="320312"/>
          </a:xfrm>
          <a:custGeom>
            <a:avLst/>
            <a:gdLst/>
            <a:ahLst/>
            <a:cxnLst/>
            <a:rect l="l" t="t" r="r" b="b"/>
            <a:pathLst>
              <a:path w="189103" h="352933" extrusionOk="0">
                <a:moveTo>
                  <a:pt x="254" y="127"/>
                </a:moveTo>
                <a:lnTo>
                  <a:pt x="0" y="352933"/>
                </a:lnTo>
                <a:lnTo>
                  <a:pt x="189103" y="352933"/>
                </a:lnTo>
                <a:lnTo>
                  <a:pt x="189103" y="8001"/>
                </a:lnTo>
                <a:cubicBezTo>
                  <a:pt x="124841" y="6985"/>
                  <a:pt x="62103" y="4191"/>
                  <a:pt x="254" y="0"/>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86;p1"/>
          <p:cNvSpPr/>
          <p:nvPr/>
        </p:nvSpPr>
        <p:spPr>
          <a:xfrm>
            <a:off x="282966" y="5181627"/>
            <a:ext cx="171969" cy="547254"/>
          </a:xfrm>
          <a:custGeom>
            <a:avLst/>
            <a:gdLst/>
            <a:ahLst/>
            <a:cxnLst/>
            <a:rect l="l" t="t" r="r" b="b"/>
            <a:pathLst>
              <a:path w="189484" h="602996" extrusionOk="0">
                <a:moveTo>
                  <a:pt x="381" y="0"/>
                </a:moveTo>
                <a:lnTo>
                  <a:pt x="0" y="602869"/>
                </a:lnTo>
                <a:cubicBezTo>
                  <a:pt x="14605" y="602869"/>
                  <a:pt x="29210" y="602996"/>
                  <a:pt x="43942" y="602996"/>
                </a:cubicBezTo>
                <a:cubicBezTo>
                  <a:pt x="91567" y="602996"/>
                  <a:pt x="139954" y="602742"/>
                  <a:pt x="189484" y="601853"/>
                </a:cubicBezTo>
                <a:lnTo>
                  <a:pt x="189484"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87;p1"/>
          <p:cNvSpPr/>
          <p:nvPr/>
        </p:nvSpPr>
        <p:spPr>
          <a:xfrm>
            <a:off x="282586" y="5950024"/>
            <a:ext cx="172430" cy="628746"/>
          </a:xfrm>
          <a:custGeom>
            <a:avLst/>
            <a:gdLst/>
            <a:ahLst/>
            <a:cxnLst/>
            <a:rect l="l" t="t" r="r" b="b"/>
            <a:pathLst>
              <a:path w="189992" h="692785" extrusionOk="0">
                <a:moveTo>
                  <a:pt x="189992" y="0"/>
                </a:moveTo>
                <a:cubicBezTo>
                  <a:pt x="124079" y="1143"/>
                  <a:pt x="61087" y="3429"/>
                  <a:pt x="381" y="6731"/>
                </a:cubicBezTo>
                <a:lnTo>
                  <a:pt x="381" y="6731"/>
                </a:lnTo>
                <a:lnTo>
                  <a:pt x="0" y="692785"/>
                </a:lnTo>
                <a:lnTo>
                  <a:pt x="189992" y="692785"/>
                </a:lnTo>
                <a:lnTo>
                  <a:pt x="189992"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oogle Shape;88;p1"/>
          <p:cNvGrpSpPr/>
          <p:nvPr/>
        </p:nvGrpSpPr>
        <p:grpSpPr>
          <a:xfrm>
            <a:off x="283695" y="2429884"/>
            <a:ext cx="171277" cy="2026282"/>
            <a:chOff x="1829689" y="216154"/>
            <a:chExt cx="188722" cy="2232660"/>
          </a:xfrm>
          <a:solidFill>
            <a:srgbClr val="E50051">
              <a:alpha val="50000"/>
            </a:srgbClr>
          </a:solidFill>
        </p:grpSpPr>
        <p:sp>
          <p:nvSpPr>
            <p:cNvPr id="89" name="Google Shape;89;p1"/>
            <p:cNvSpPr/>
            <p:nvPr/>
          </p:nvSpPr>
          <p:spPr>
            <a:xfrm>
              <a:off x="1829689" y="1488440"/>
              <a:ext cx="188722" cy="960374"/>
            </a:xfrm>
            <a:custGeom>
              <a:avLst/>
              <a:gdLst/>
              <a:ahLst/>
              <a:cxnLst/>
              <a:rect l="l" t="t" r="r" b="b"/>
              <a:pathLst>
                <a:path w="188722" h="960374" extrusionOk="0">
                  <a:moveTo>
                    <a:pt x="508" y="0"/>
                  </a:moveTo>
                  <a:lnTo>
                    <a:pt x="0" y="955167"/>
                  </a:lnTo>
                  <a:lnTo>
                    <a:pt x="0" y="955167"/>
                  </a:lnTo>
                  <a:cubicBezTo>
                    <a:pt x="60960" y="957580"/>
                    <a:pt x="123698" y="959358"/>
                    <a:pt x="188722" y="960374"/>
                  </a:cubicBezTo>
                  <a:lnTo>
                    <a:pt x="188722" y="11938"/>
                  </a:lnTo>
                  <a:cubicBezTo>
                    <a:pt x="127508" y="10287"/>
                    <a:pt x="64516" y="6858"/>
                    <a:pt x="508" y="127"/>
                  </a:cubicBezTo>
                  <a:close/>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90;p1"/>
            <p:cNvSpPr/>
            <p:nvPr/>
          </p:nvSpPr>
          <p:spPr>
            <a:xfrm>
              <a:off x="1830324" y="216154"/>
              <a:ext cx="188087" cy="1038606"/>
            </a:xfrm>
            <a:custGeom>
              <a:avLst/>
              <a:gdLst/>
              <a:ahLst/>
              <a:cxnLst/>
              <a:rect l="l" t="t" r="r" b="b"/>
              <a:pathLst>
                <a:path w="188087" h="1038606" extrusionOk="0">
                  <a:moveTo>
                    <a:pt x="82042" y="0"/>
                  </a:moveTo>
                  <a:cubicBezTo>
                    <a:pt x="54102" y="44958"/>
                    <a:pt x="26797" y="90805"/>
                    <a:pt x="508" y="137287"/>
                  </a:cubicBezTo>
                  <a:lnTo>
                    <a:pt x="508" y="137287"/>
                  </a:lnTo>
                  <a:lnTo>
                    <a:pt x="0" y="1030097"/>
                  </a:lnTo>
                  <a:lnTo>
                    <a:pt x="0" y="1030097"/>
                  </a:lnTo>
                  <a:cubicBezTo>
                    <a:pt x="60071" y="1034034"/>
                    <a:pt x="122301" y="1036955"/>
                    <a:pt x="188087" y="1038606"/>
                  </a:cubicBezTo>
                  <a:lnTo>
                    <a:pt x="188087" y="12700"/>
                  </a:lnTo>
                  <a:cubicBezTo>
                    <a:pt x="188087" y="9779"/>
                    <a:pt x="116586" y="5334"/>
                    <a:pt x="82042" y="0"/>
                  </a:cubicBezTo>
                  <a:close/>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1" name="Google Shape;91;p1"/>
          <p:cNvSpPr/>
          <p:nvPr/>
        </p:nvSpPr>
        <p:spPr>
          <a:xfrm>
            <a:off x="645153" y="4595280"/>
            <a:ext cx="854544" cy="396148"/>
          </a:xfrm>
          <a:custGeom>
            <a:avLst/>
            <a:gdLst/>
            <a:ahLst/>
            <a:cxnLst/>
            <a:rect l="l" t="t" r="r" b="b"/>
            <a:pathLst>
              <a:path w="941578" h="436499" extrusionOk="0">
                <a:moveTo>
                  <a:pt x="0" y="436499"/>
                </a:moveTo>
                <a:lnTo>
                  <a:pt x="941578" y="436499"/>
                </a:lnTo>
                <a:cubicBezTo>
                  <a:pt x="939038" y="331724"/>
                  <a:pt x="913765" y="154940"/>
                  <a:pt x="899795" y="0"/>
                </a:cubicBezTo>
                <a:cubicBezTo>
                  <a:pt x="611632" y="38735"/>
                  <a:pt x="314198" y="87249"/>
                  <a:pt x="0" y="91821"/>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92;p1"/>
          <p:cNvSpPr/>
          <p:nvPr/>
        </p:nvSpPr>
        <p:spPr>
          <a:xfrm>
            <a:off x="645152" y="5181627"/>
            <a:ext cx="852236" cy="564892"/>
          </a:xfrm>
          <a:custGeom>
            <a:avLst/>
            <a:gdLst/>
            <a:ahLst/>
            <a:cxnLst/>
            <a:rect l="l" t="t" r="r" b="b"/>
            <a:pathLst>
              <a:path w="939038" h="622427" extrusionOk="0">
                <a:moveTo>
                  <a:pt x="0" y="600964"/>
                </a:moveTo>
                <a:cubicBezTo>
                  <a:pt x="314198" y="604774"/>
                  <a:pt x="599186" y="585597"/>
                  <a:pt x="883158" y="622427"/>
                </a:cubicBezTo>
                <a:cubicBezTo>
                  <a:pt x="905256" y="428879"/>
                  <a:pt x="934847" y="209550"/>
                  <a:pt x="939038" y="0"/>
                </a:cubicBezTo>
                <a:lnTo>
                  <a:pt x="0"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3" name="Google Shape;93;p1"/>
          <p:cNvGrpSpPr/>
          <p:nvPr/>
        </p:nvGrpSpPr>
        <p:grpSpPr>
          <a:xfrm>
            <a:off x="645150" y="5181624"/>
            <a:ext cx="2870214" cy="1397186"/>
            <a:chOff x="63500" y="63500"/>
            <a:chExt cx="3162554" cy="1539494"/>
          </a:xfrm>
          <a:solidFill>
            <a:srgbClr val="E50051">
              <a:alpha val="50000"/>
            </a:srgbClr>
          </a:solidFill>
        </p:grpSpPr>
        <p:sp>
          <p:nvSpPr>
            <p:cNvPr id="94" name="Google Shape;94;p1"/>
            <p:cNvSpPr/>
            <p:nvPr/>
          </p:nvSpPr>
          <p:spPr>
            <a:xfrm>
              <a:off x="63500" y="908177"/>
              <a:ext cx="845820" cy="694817"/>
            </a:xfrm>
            <a:custGeom>
              <a:avLst/>
              <a:gdLst/>
              <a:ahLst/>
              <a:cxnLst/>
              <a:rect l="l" t="t" r="r" b="b"/>
              <a:pathLst>
                <a:path w="845820" h="694817" extrusionOk="0">
                  <a:moveTo>
                    <a:pt x="0" y="0"/>
                  </a:moveTo>
                  <a:lnTo>
                    <a:pt x="0" y="694817"/>
                  </a:lnTo>
                  <a:lnTo>
                    <a:pt x="711962" y="694817"/>
                  </a:lnTo>
                  <a:cubicBezTo>
                    <a:pt x="721995" y="643382"/>
                    <a:pt x="732155" y="592836"/>
                    <a:pt x="744855" y="538988"/>
                  </a:cubicBezTo>
                  <a:cubicBezTo>
                    <a:pt x="780669" y="386207"/>
                    <a:pt x="821436" y="217170"/>
                    <a:pt x="845820" y="60071"/>
                  </a:cubicBezTo>
                  <a:cubicBezTo>
                    <a:pt x="573659" y="25019"/>
                    <a:pt x="314198" y="3810"/>
                    <a:pt x="0" y="0"/>
                  </a:cubicBezTo>
                  <a:close/>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95;p1"/>
            <p:cNvSpPr/>
            <p:nvPr/>
          </p:nvSpPr>
          <p:spPr>
            <a:xfrm>
              <a:off x="2388108" y="63500"/>
              <a:ext cx="837946" cy="1242695"/>
            </a:xfrm>
            <a:custGeom>
              <a:avLst/>
              <a:gdLst/>
              <a:ahLst/>
              <a:cxnLst/>
              <a:rect l="l" t="t" r="r" b="b"/>
              <a:pathLst>
                <a:path w="837946" h="1242695" extrusionOk="0">
                  <a:moveTo>
                    <a:pt x="837946" y="0"/>
                  </a:moveTo>
                  <a:lnTo>
                    <a:pt x="179832" y="0"/>
                  </a:lnTo>
                  <a:cubicBezTo>
                    <a:pt x="178562" y="104775"/>
                    <a:pt x="163830" y="99822"/>
                    <a:pt x="161671" y="131318"/>
                  </a:cubicBezTo>
                  <a:cubicBezTo>
                    <a:pt x="144145" y="384048"/>
                    <a:pt x="95758" y="671703"/>
                    <a:pt x="16383" y="917702"/>
                  </a:cubicBezTo>
                  <a:cubicBezTo>
                    <a:pt x="7366" y="945515"/>
                    <a:pt x="7874" y="971042"/>
                    <a:pt x="0" y="998347"/>
                  </a:cubicBezTo>
                  <a:cubicBezTo>
                    <a:pt x="202184" y="1077849"/>
                    <a:pt x="388747" y="1144778"/>
                    <a:pt x="556895" y="1242695"/>
                  </a:cubicBezTo>
                  <a:cubicBezTo>
                    <a:pt x="728726" y="862203"/>
                    <a:pt x="822960" y="523748"/>
                    <a:pt x="837946" y="0"/>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96;p1"/>
            <p:cNvSpPr/>
            <p:nvPr/>
          </p:nvSpPr>
          <p:spPr>
            <a:xfrm>
              <a:off x="2134997" y="1307719"/>
              <a:ext cx="697611" cy="295275"/>
            </a:xfrm>
            <a:custGeom>
              <a:avLst/>
              <a:gdLst/>
              <a:ahLst/>
              <a:cxnLst/>
              <a:rect l="l" t="t" r="r" b="b"/>
              <a:pathLst>
                <a:path w="697611" h="295275" extrusionOk="0">
                  <a:moveTo>
                    <a:pt x="159131" y="0"/>
                  </a:moveTo>
                  <a:cubicBezTo>
                    <a:pt x="146812" y="27940"/>
                    <a:pt x="122682" y="53340"/>
                    <a:pt x="109601" y="81153"/>
                  </a:cubicBezTo>
                  <a:cubicBezTo>
                    <a:pt x="75692" y="153162"/>
                    <a:pt x="39243" y="224536"/>
                    <a:pt x="0" y="295275"/>
                  </a:cubicBezTo>
                  <a:lnTo>
                    <a:pt x="678180" y="295275"/>
                  </a:lnTo>
                  <a:cubicBezTo>
                    <a:pt x="684784" y="283591"/>
                    <a:pt x="691261" y="271907"/>
                    <a:pt x="697611" y="260223"/>
                  </a:cubicBezTo>
                  <a:cubicBezTo>
                    <a:pt x="536321" y="164592"/>
                    <a:pt x="356235" y="77724"/>
                    <a:pt x="159131" y="0"/>
                  </a:cubicBezTo>
                  <a:close/>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97;p1"/>
            <p:cNvSpPr/>
            <p:nvPr/>
          </p:nvSpPr>
          <p:spPr>
            <a:xfrm>
              <a:off x="1048131" y="1006094"/>
              <a:ext cx="1013841" cy="596900"/>
            </a:xfrm>
            <a:custGeom>
              <a:avLst/>
              <a:gdLst/>
              <a:ahLst/>
              <a:cxnLst/>
              <a:rect l="l" t="t" r="r" b="b"/>
              <a:pathLst>
                <a:path w="1013841" h="596900" extrusionOk="0">
                  <a:moveTo>
                    <a:pt x="122174" y="0"/>
                  </a:moveTo>
                  <a:cubicBezTo>
                    <a:pt x="90805" y="202311"/>
                    <a:pt x="50165" y="401701"/>
                    <a:pt x="0" y="596900"/>
                  </a:cubicBezTo>
                  <a:lnTo>
                    <a:pt x="814959" y="596900"/>
                  </a:lnTo>
                  <a:cubicBezTo>
                    <a:pt x="874776" y="496443"/>
                    <a:pt x="929005" y="394716"/>
                    <a:pt x="977646" y="292100"/>
                  </a:cubicBezTo>
                  <a:cubicBezTo>
                    <a:pt x="989076" y="268097"/>
                    <a:pt x="1003046" y="244602"/>
                    <a:pt x="1013841" y="220345"/>
                  </a:cubicBezTo>
                  <a:cubicBezTo>
                    <a:pt x="736473" y="127254"/>
                    <a:pt x="438785" y="52832"/>
                    <a:pt x="122174" y="0"/>
                  </a:cubicBezTo>
                  <a:close/>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98;p1"/>
            <p:cNvSpPr/>
            <p:nvPr/>
          </p:nvSpPr>
          <p:spPr>
            <a:xfrm>
              <a:off x="1204214" y="63500"/>
              <a:ext cx="1117473" cy="905637"/>
            </a:xfrm>
            <a:custGeom>
              <a:avLst/>
              <a:gdLst/>
              <a:ahLst/>
              <a:cxnLst/>
              <a:rect l="l" t="t" r="r" b="b"/>
              <a:pathLst>
                <a:path w="1117473" h="905637" extrusionOk="0">
                  <a:moveTo>
                    <a:pt x="976884" y="827913"/>
                  </a:moveTo>
                  <a:cubicBezTo>
                    <a:pt x="1048004" y="606044"/>
                    <a:pt x="1091946" y="358013"/>
                    <a:pt x="1108710" y="130683"/>
                  </a:cubicBezTo>
                  <a:cubicBezTo>
                    <a:pt x="1110996" y="100457"/>
                    <a:pt x="1116203" y="104775"/>
                    <a:pt x="1117473" y="0"/>
                  </a:cubicBezTo>
                  <a:lnTo>
                    <a:pt x="42037" y="0"/>
                  </a:lnTo>
                  <a:cubicBezTo>
                    <a:pt x="37846" y="209550"/>
                    <a:pt x="23749" y="452501"/>
                    <a:pt x="0" y="657479"/>
                  </a:cubicBezTo>
                  <a:cubicBezTo>
                    <a:pt x="337185" y="712978"/>
                    <a:pt x="655955" y="805815"/>
                    <a:pt x="951484" y="905637"/>
                  </a:cubicBezTo>
                  <a:cubicBezTo>
                    <a:pt x="961517" y="877062"/>
                    <a:pt x="967613" y="856615"/>
                    <a:pt x="976884" y="827913"/>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oogle Shape;99;p1"/>
          <p:cNvGrpSpPr/>
          <p:nvPr/>
        </p:nvGrpSpPr>
        <p:grpSpPr>
          <a:xfrm>
            <a:off x="645150" y="2291223"/>
            <a:ext cx="2869993" cy="2700205"/>
            <a:chOff x="63500" y="63500"/>
            <a:chExt cx="3162300" cy="2975229"/>
          </a:xfrm>
          <a:solidFill>
            <a:srgbClr val="E50051">
              <a:alpha val="50000"/>
            </a:srgbClr>
          </a:solidFill>
        </p:grpSpPr>
        <p:sp>
          <p:nvSpPr>
            <p:cNvPr id="100" name="Google Shape;100;p1"/>
            <p:cNvSpPr/>
            <p:nvPr/>
          </p:nvSpPr>
          <p:spPr>
            <a:xfrm>
              <a:off x="63500" y="228092"/>
              <a:ext cx="599948" cy="1029208"/>
            </a:xfrm>
            <a:custGeom>
              <a:avLst/>
              <a:gdLst/>
              <a:ahLst/>
              <a:cxnLst/>
              <a:rect l="l" t="t" r="r" b="b"/>
              <a:pathLst>
                <a:path w="599948" h="1029208" extrusionOk="0">
                  <a:moveTo>
                    <a:pt x="139700" y="87122"/>
                  </a:moveTo>
                  <a:lnTo>
                    <a:pt x="139192" y="87122"/>
                  </a:lnTo>
                  <a:cubicBezTo>
                    <a:pt x="104140" y="87122"/>
                    <a:pt x="0" y="0"/>
                    <a:pt x="0" y="2540"/>
                  </a:cubicBezTo>
                  <a:lnTo>
                    <a:pt x="0" y="1029208"/>
                  </a:lnTo>
                  <a:cubicBezTo>
                    <a:pt x="209550" y="1025398"/>
                    <a:pt x="398653" y="1020953"/>
                    <a:pt x="585216" y="996188"/>
                  </a:cubicBezTo>
                  <a:cubicBezTo>
                    <a:pt x="584962" y="995553"/>
                    <a:pt x="599948" y="1006221"/>
                    <a:pt x="599821" y="1005586"/>
                  </a:cubicBezTo>
                  <a:cubicBezTo>
                    <a:pt x="537464" y="828675"/>
                    <a:pt x="446278" y="700659"/>
                    <a:pt x="370205" y="535178"/>
                  </a:cubicBezTo>
                  <a:cubicBezTo>
                    <a:pt x="293878" y="369062"/>
                    <a:pt x="233045" y="191897"/>
                    <a:pt x="139700" y="87122"/>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101;p1"/>
            <p:cNvSpPr/>
            <p:nvPr/>
          </p:nvSpPr>
          <p:spPr>
            <a:xfrm>
              <a:off x="996061" y="1244092"/>
              <a:ext cx="1110234" cy="1101598"/>
            </a:xfrm>
            <a:custGeom>
              <a:avLst/>
              <a:gdLst/>
              <a:ahLst/>
              <a:cxnLst/>
              <a:rect l="l" t="t" r="r" b="b"/>
              <a:pathLst>
                <a:path w="1110234" h="1101598" extrusionOk="0">
                  <a:moveTo>
                    <a:pt x="650113" y="63373"/>
                  </a:moveTo>
                  <a:cubicBezTo>
                    <a:pt x="634492" y="42545"/>
                    <a:pt x="622554" y="20701"/>
                    <a:pt x="606425" y="0"/>
                  </a:cubicBezTo>
                  <a:cubicBezTo>
                    <a:pt x="417830" y="67437"/>
                    <a:pt x="215011" y="122682"/>
                    <a:pt x="0" y="164465"/>
                  </a:cubicBezTo>
                  <a:cubicBezTo>
                    <a:pt x="88392" y="465709"/>
                    <a:pt x="153416" y="780034"/>
                    <a:pt x="195580" y="1101598"/>
                  </a:cubicBezTo>
                  <a:cubicBezTo>
                    <a:pt x="521716" y="1045210"/>
                    <a:pt x="827532" y="966470"/>
                    <a:pt x="1110234" y="867410"/>
                  </a:cubicBezTo>
                  <a:cubicBezTo>
                    <a:pt x="1100582" y="843534"/>
                    <a:pt x="1087628" y="820166"/>
                    <a:pt x="1077214" y="796417"/>
                  </a:cubicBezTo>
                  <a:cubicBezTo>
                    <a:pt x="968629" y="545338"/>
                    <a:pt x="827278" y="299847"/>
                    <a:pt x="650113" y="63500"/>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102;p1"/>
            <p:cNvSpPr/>
            <p:nvPr/>
          </p:nvSpPr>
          <p:spPr>
            <a:xfrm>
              <a:off x="2421128" y="1939544"/>
              <a:ext cx="804672" cy="1099185"/>
            </a:xfrm>
            <a:custGeom>
              <a:avLst/>
              <a:gdLst/>
              <a:ahLst/>
              <a:cxnLst/>
              <a:rect l="l" t="t" r="r" b="b"/>
              <a:pathLst>
                <a:path w="804672" h="1099185" extrusionOk="0">
                  <a:moveTo>
                    <a:pt x="562991" y="0"/>
                  </a:moveTo>
                  <a:cubicBezTo>
                    <a:pt x="394335" y="102870"/>
                    <a:pt x="205867" y="209804"/>
                    <a:pt x="0" y="293497"/>
                  </a:cubicBezTo>
                  <a:cubicBezTo>
                    <a:pt x="86741" y="566547"/>
                    <a:pt x="135890" y="889762"/>
                    <a:pt x="146685" y="1099185"/>
                  </a:cubicBezTo>
                  <a:lnTo>
                    <a:pt x="804672" y="1099185"/>
                  </a:lnTo>
                  <a:cubicBezTo>
                    <a:pt x="790829" y="680212"/>
                    <a:pt x="709803" y="354330"/>
                    <a:pt x="562864" y="0"/>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103;p1"/>
            <p:cNvSpPr/>
            <p:nvPr/>
          </p:nvSpPr>
          <p:spPr>
            <a:xfrm>
              <a:off x="1219835" y="2308225"/>
              <a:ext cx="1092581" cy="730504"/>
            </a:xfrm>
            <a:custGeom>
              <a:avLst/>
              <a:gdLst/>
              <a:ahLst/>
              <a:cxnLst/>
              <a:rect l="l" t="t" r="r" b="b"/>
              <a:pathLst>
                <a:path w="1092581" h="730504" extrusionOk="0">
                  <a:moveTo>
                    <a:pt x="1092581" y="730504"/>
                  </a:moveTo>
                  <a:cubicBezTo>
                    <a:pt x="1082040" y="520954"/>
                    <a:pt x="1038479" y="244602"/>
                    <a:pt x="962152" y="0"/>
                  </a:cubicBezTo>
                  <a:cubicBezTo>
                    <a:pt x="664210" y="103632"/>
                    <a:pt x="342519" y="199644"/>
                    <a:pt x="0" y="257683"/>
                  </a:cubicBezTo>
                  <a:cubicBezTo>
                    <a:pt x="15367" y="424434"/>
                    <a:pt x="24384" y="625602"/>
                    <a:pt x="27178" y="730377"/>
                  </a:cubicBezTo>
                  <a:close/>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104;p1"/>
            <p:cNvSpPr/>
            <p:nvPr/>
          </p:nvSpPr>
          <p:spPr>
            <a:xfrm>
              <a:off x="479552" y="201041"/>
              <a:ext cx="944626" cy="971804"/>
            </a:xfrm>
            <a:custGeom>
              <a:avLst/>
              <a:gdLst/>
              <a:ahLst/>
              <a:cxnLst/>
              <a:rect l="l" t="t" r="r" b="b"/>
              <a:pathLst>
                <a:path w="944626" h="971804" extrusionOk="0">
                  <a:moveTo>
                    <a:pt x="127" y="0"/>
                  </a:moveTo>
                  <a:cubicBezTo>
                    <a:pt x="174752" y="299212"/>
                    <a:pt x="322834" y="624713"/>
                    <a:pt x="440944" y="971804"/>
                  </a:cubicBezTo>
                  <a:cubicBezTo>
                    <a:pt x="620141" y="938022"/>
                    <a:pt x="784987" y="890143"/>
                    <a:pt x="944626" y="837819"/>
                  </a:cubicBezTo>
                  <a:cubicBezTo>
                    <a:pt x="922020" y="812165"/>
                    <a:pt x="895985" y="787908"/>
                    <a:pt x="872617" y="762635"/>
                  </a:cubicBezTo>
                  <a:cubicBezTo>
                    <a:pt x="640461" y="511302"/>
                    <a:pt x="373380" y="273177"/>
                    <a:pt x="68326" y="52959"/>
                  </a:cubicBezTo>
                  <a:cubicBezTo>
                    <a:pt x="44577" y="35814"/>
                    <a:pt x="24257" y="17018"/>
                    <a:pt x="0" y="127"/>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105;p1"/>
            <p:cNvSpPr/>
            <p:nvPr/>
          </p:nvSpPr>
          <p:spPr>
            <a:xfrm>
              <a:off x="706882" y="63500"/>
              <a:ext cx="1361440" cy="888492"/>
            </a:xfrm>
            <a:custGeom>
              <a:avLst/>
              <a:gdLst/>
              <a:ahLst/>
              <a:cxnLst/>
              <a:rect l="l" t="t" r="r" b="b"/>
              <a:pathLst>
                <a:path w="1361440" h="888492" extrusionOk="0">
                  <a:moveTo>
                    <a:pt x="102235" y="93726"/>
                  </a:moveTo>
                  <a:cubicBezTo>
                    <a:pt x="404749" y="323850"/>
                    <a:pt x="675640" y="568325"/>
                    <a:pt x="905002" y="829818"/>
                  </a:cubicBezTo>
                  <a:cubicBezTo>
                    <a:pt x="923290" y="850646"/>
                    <a:pt x="951103" y="867410"/>
                    <a:pt x="968883" y="888492"/>
                  </a:cubicBezTo>
                  <a:cubicBezTo>
                    <a:pt x="1118743" y="825500"/>
                    <a:pt x="1244600" y="751840"/>
                    <a:pt x="1361440" y="674497"/>
                  </a:cubicBezTo>
                  <a:cubicBezTo>
                    <a:pt x="966089" y="343789"/>
                    <a:pt x="501269" y="111760"/>
                    <a:pt x="0" y="0"/>
                  </a:cubicBezTo>
                  <a:cubicBezTo>
                    <a:pt x="39624" y="28702"/>
                    <a:pt x="63754" y="64516"/>
                    <a:pt x="102235" y="93726"/>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06;p1"/>
            <p:cNvSpPr/>
            <p:nvPr/>
          </p:nvSpPr>
          <p:spPr>
            <a:xfrm>
              <a:off x="1837055" y="913257"/>
              <a:ext cx="1041273" cy="1113282"/>
            </a:xfrm>
            <a:custGeom>
              <a:avLst/>
              <a:gdLst/>
              <a:ahLst/>
              <a:cxnLst/>
              <a:rect l="l" t="t" r="r" b="b"/>
              <a:pathLst>
                <a:path w="1041273" h="1113282" extrusionOk="0">
                  <a:moveTo>
                    <a:pt x="1041146" y="839724"/>
                  </a:moveTo>
                  <a:cubicBezTo>
                    <a:pt x="883158" y="528320"/>
                    <a:pt x="678561" y="245872"/>
                    <a:pt x="428117" y="0"/>
                  </a:cubicBezTo>
                  <a:cubicBezTo>
                    <a:pt x="303022" y="87503"/>
                    <a:pt x="159639" y="167132"/>
                    <a:pt x="0" y="237871"/>
                  </a:cubicBezTo>
                  <a:cubicBezTo>
                    <a:pt x="23495" y="268986"/>
                    <a:pt x="33020" y="303530"/>
                    <a:pt x="55372" y="335026"/>
                  </a:cubicBezTo>
                  <a:cubicBezTo>
                    <a:pt x="215900" y="560324"/>
                    <a:pt x="348488" y="792099"/>
                    <a:pt x="451739" y="1030478"/>
                  </a:cubicBezTo>
                  <a:cubicBezTo>
                    <a:pt x="464058" y="1058799"/>
                    <a:pt x="487553" y="1084834"/>
                    <a:pt x="498983" y="1113282"/>
                  </a:cubicBezTo>
                  <a:cubicBezTo>
                    <a:pt x="698500" y="1031240"/>
                    <a:pt x="880618" y="940181"/>
                    <a:pt x="1041273" y="839724"/>
                  </a:cubicBezTo>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07;p1"/>
            <p:cNvSpPr/>
            <p:nvPr/>
          </p:nvSpPr>
          <p:spPr>
            <a:xfrm>
              <a:off x="63500" y="1362837"/>
              <a:ext cx="882650" cy="1086231"/>
            </a:xfrm>
            <a:custGeom>
              <a:avLst/>
              <a:gdLst/>
              <a:ahLst/>
              <a:cxnLst/>
              <a:rect l="l" t="t" r="r" b="b"/>
              <a:pathLst>
                <a:path w="882650" h="1086231" extrusionOk="0">
                  <a:moveTo>
                    <a:pt x="0" y="1086231"/>
                  </a:moveTo>
                  <a:cubicBezTo>
                    <a:pt x="314198" y="1081659"/>
                    <a:pt x="604266" y="1047496"/>
                    <a:pt x="881888" y="1047496"/>
                  </a:cubicBezTo>
                  <a:lnTo>
                    <a:pt x="882650" y="1047496"/>
                  </a:lnTo>
                  <a:cubicBezTo>
                    <a:pt x="861187" y="837946"/>
                    <a:pt x="815848" y="674116"/>
                    <a:pt x="782320" y="514223"/>
                  </a:cubicBezTo>
                  <a:cubicBezTo>
                    <a:pt x="750316" y="361823"/>
                    <a:pt x="730631" y="209550"/>
                    <a:pt x="686689" y="0"/>
                  </a:cubicBezTo>
                  <a:lnTo>
                    <a:pt x="686181" y="0"/>
                  </a:lnTo>
                  <a:cubicBezTo>
                    <a:pt x="472821" y="104648"/>
                    <a:pt x="314198" y="134620"/>
                    <a:pt x="0" y="138684"/>
                  </a:cubicBezTo>
                  <a:close/>
                </a:path>
              </a:pathLst>
            </a:custGeom>
            <a:grpFill/>
            <a:ln>
              <a:noFill/>
            </a:ln>
          </p:spPr>
          <p:txBody>
            <a:bodyPr spcFirstLastPara="1" wrap="square" lIns="82974" tIns="82974" rIns="82974" bIns="82974"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Google Shape;108;p1"/>
          <p:cNvSpPr/>
          <p:nvPr/>
        </p:nvSpPr>
        <p:spPr>
          <a:xfrm>
            <a:off x="11095232" y="5050789"/>
            <a:ext cx="57633" cy="1794601"/>
          </a:xfrm>
          <a:custGeom>
            <a:avLst/>
            <a:gdLst/>
            <a:ahLst/>
            <a:cxnLst/>
            <a:rect l="l" t="t" r="r" b="b"/>
            <a:pathLst>
              <a:path w="63500" h="1977390" extrusionOk="0">
                <a:moveTo>
                  <a:pt x="8382" y="0"/>
                </a:moveTo>
                <a:lnTo>
                  <a:pt x="0" y="8382"/>
                </a:lnTo>
                <a:lnTo>
                  <a:pt x="55118" y="63500"/>
                </a:lnTo>
                <a:lnTo>
                  <a:pt x="63500" y="55118"/>
                </a:lnTo>
                <a:lnTo>
                  <a:pt x="8382" y="0"/>
                </a:lnTo>
                <a:close/>
                <a:moveTo>
                  <a:pt x="8382" y="31877"/>
                </a:moveTo>
                <a:lnTo>
                  <a:pt x="0" y="40386"/>
                </a:lnTo>
                <a:lnTo>
                  <a:pt x="55118" y="95504"/>
                </a:lnTo>
                <a:lnTo>
                  <a:pt x="63500" y="86995"/>
                </a:lnTo>
                <a:lnTo>
                  <a:pt x="8382" y="31877"/>
                </a:lnTo>
                <a:close/>
                <a:moveTo>
                  <a:pt x="8382" y="63754"/>
                </a:moveTo>
                <a:lnTo>
                  <a:pt x="0" y="72263"/>
                </a:lnTo>
                <a:lnTo>
                  <a:pt x="55118" y="127381"/>
                </a:lnTo>
                <a:lnTo>
                  <a:pt x="63500" y="118999"/>
                </a:lnTo>
                <a:lnTo>
                  <a:pt x="8382" y="63881"/>
                </a:lnTo>
                <a:close/>
                <a:moveTo>
                  <a:pt x="8382" y="95758"/>
                </a:moveTo>
                <a:lnTo>
                  <a:pt x="0" y="104267"/>
                </a:lnTo>
                <a:lnTo>
                  <a:pt x="55118" y="159385"/>
                </a:lnTo>
                <a:lnTo>
                  <a:pt x="63500" y="151003"/>
                </a:lnTo>
                <a:lnTo>
                  <a:pt x="8382" y="95758"/>
                </a:lnTo>
                <a:close/>
                <a:moveTo>
                  <a:pt x="8382" y="127635"/>
                </a:moveTo>
                <a:lnTo>
                  <a:pt x="0" y="136144"/>
                </a:lnTo>
                <a:lnTo>
                  <a:pt x="55118" y="191262"/>
                </a:lnTo>
                <a:lnTo>
                  <a:pt x="63500" y="182880"/>
                </a:lnTo>
                <a:lnTo>
                  <a:pt x="8382" y="127762"/>
                </a:lnTo>
                <a:close/>
                <a:moveTo>
                  <a:pt x="8382" y="159639"/>
                </a:moveTo>
                <a:lnTo>
                  <a:pt x="0" y="168148"/>
                </a:lnTo>
                <a:lnTo>
                  <a:pt x="55118" y="223266"/>
                </a:lnTo>
                <a:lnTo>
                  <a:pt x="63500" y="214884"/>
                </a:lnTo>
                <a:lnTo>
                  <a:pt x="8382" y="159639"/>
                </a:lnTo>
                <a:close/>
                <a:moveTo>
                  <a:pt x="8382" y="191516"/>
                </a:moveTo>
                <a:lnTo>
                  <a:pt x="0" y="200025"/>
                </a:lnTo>
                <a:lnTo>
                  <a:pt x="55118" y="255143"/>
                </a:lnTo>
                <a:lnTo>
                  <a:pt x="63500" y="246761"/>
                </a:lnTo>
                <a:lnTo>
                  <a:pt x="8382" y="191643"/>
                </a:lnTo>
                <a:close/>
                <a:moveTo>
                  <a:pt x="8382" y="223393"/>
                </a:moveTo>
                <a:lnTo>
                  <a:pt x="0" y="232029"/>
                </a:lnTo>
                <a:lnTo>
                  <a:pt x="55118" y="287020"/>
                </a:lnTo>
                <a:lnTo>
                  <a:pt x="63500" y="278638"/>
                </a:lnTo>
                <a:lnTo>
                  <a:pt x="8382" y="223520"/>
                </a:lnTo>
                <a:close/>
                <a:moveTo>
                  <a:pt x="8382" y="255270"/>
                </a:moveTo>
                <a:lnTo>
                  <a:pt x="0" y="263906"/>
                </a:lnTo>
                <a:lnTo>
                  <a:pt x="55118" y="319024"/>
                </a:lnTo>
                <a:lnTo>
                  <a:pt x="63500" y="310642"/>
                </a:lnTo>
                <a:lnTo>
                  <a:pt x="8382" y="255524"/>
                </a:lnTo>
                <a:close/>
                <a:moveTo>
                  <a:pt x="8382" y="287274"/>
                </a:moveTo>
                <a:lnTo>
                  <a:pt x="0" y="295910"/>
                </a:lnTo>
                <a:lnTo>
                  <a:pt x="55118" y="351028"/>
                </a:lnTo>
                <a:lnTo>
                  <a:pt x="63500" y="342646"/>
                </a:lnTo>
                <a:lnTo>
                  <a:pt x="8382" y="287401"/>
                </a:lnTo>
                <a:close/>
                <a:moveTo>
                  <a:pt x="8382" y="319151"/>
                </a:moveTo>
                <a:lnTo>
                  <a:pt x="0" y="327787"/>
                </a:lnTo>
                <a:lnTo>
                  <a:pt x="55118" y="382905"/>
                </a:lnTo>
                <a:lnTo>
                  <a:pt x="63500" y="374523"/>
                </a:lnTo>
                <a:lnTo>
                  <a:pt x="8382" y="319405"/>
                </a:lnTo>
                <a:close/>
                <a:moveTo>
                  <a:pt x="8382" y="351028"/>
                </a:moveTo>
                <a:lnTo>
                  <a:pt x="0" y="359664"/>
                </a:lnTo>
                <a:lnTo>
                  <a:pt x="55118" y="414782"/>
                </a:lnTo>
                <a:lnTo>
                  <a:pt x="63500" y="406400"/>
                </a:lnTo>
                <a:lnTo>
                  <a:pt x="8382" y="351282"/>
                </a:lnTo>
                <a:close/>
                <a:moveTo>
                  <a:pt x="8382" y="382905"/>
                </a:moveTo>
                <a:lnTo>
                  <a:pt x="0" y="391668"/>
                </a:lnTo>
                <a:lnTo>
                  <a:pt x="55118" y="446786"/>
                </a:lnTo>
                <a:lnTo>
                  <a:pt x="63500" y="438404"/>
                </a:lnTo>
                <a:lnTo>
                  <a:pt x="8382" y="383286"/>
                </a:lnTo>
                <a:close/>
                <a:moveTo>
                  <a:pt x="8382" y="414782"/>
                </a:moveTo>
                <a:lnTo>
                  <a:pt x="0" y="423545"/>
                </a:lnTo>
                <a:lnTo>
                  <a:pt x="55118" y="478663"/>
                </a:lnTo>
                <a:lnTo>
                  <a:pt x="63500" y="470281"/>
                </a:lnTo>
                <a:lnTo>
                  <a:pt x="8382" y="415163"/>
                </a:lnTo>
                <a:close/>
                <a:moveTo>
                  <a:pt x="8382" y="446659"/>
                </a:moveTo>
                <a:lnTo>
                  <a:pt x="0" y="455549"/>
                </a:lnTo>
                <a:lnTo>
                  <a:pt x="55118" y="510667"/>
                </a:lnTo>
                <a:lnTo>
                  <a:pt x="63500" y="502285"/>
                </a:lnTo>
                <a:lnTo>
                  <a:pt x="8382" y="447167"/>
                </a:lnTo>
                <a:close/>
                <a:moveTo>
                  <a:pt x="8382" y="478663"/>
                </a:moveTo>
                <a:lnTo>
                  <a:pt x="0" y="487426"/>
                </a:lnTo>
                <a:lnTo>
                  <a:pt x="55118" y="542544"/>
                </a:lnTo>
                <a:lnTo>
                  <a:pt x="63500" y="534162"/>
                </a:lnTo>
                <a:lnTo>
                  <a:pt x="8382" y="479044"/>
                </a:lnTo>
                <a:close/>
                <a:moveTo>
                  <a:pt x="8382" y="510540"/>
                </a:moveTo>
                <a:lnTo>
                  <a:pt x="0" y="519430"/>
                </a:lnTo>
                <a:lnTo>
                  <a:pt x="55118" y="574548"/>
                </a:lnTo>
                <a:lnTo>
                  <a:pt x="63500" y="566166"/>
                </a:lnTo>
                <a:lnTo>
                  <a:pt x="8382" y="511048"/>
                </a:lnTo>
                <a:close/>
                <a:moveTo>
                  <a:pt x="8382" y="542417"/>
                </a:moveTo>
                <a:lnTo>
                  <a:pt x="0" y="551307"/>
                </a:lnTo>
                <a:lnTo>
                  <a:pt x="55118" y="606425"/>
                </a:lnTo>
                <a:lnTo>
                  <a:pt x="63500" y="598043"/>
                </a:lnTo>
                <a:lnTo>
                  <a:pt x="8382" y="542925"/>
                </a:lnTo>
                <a:close/>
                <a:moveTo>
                  <a:pt x="8382" y="574294"/>
                </a:moveTo>
                <a:lnTo>
                  <a:pt x="0" y="583311"/>
                </a:lnTo>
                <a:lnTo>
                  <a:pt x="55118" y="638429"/>
                </a:lnTo>
                <a:lnTo>
                  <a:pt x="63500" y="630047"/>
                </a:lnTo>
                <a:lnTo>
                  <a:pt x="8382" y="574929"/>
                </a:lnTo>
                <a:close/>
                <a:moveTo>
                  <a:pt x="8382" y="606171"/>
                </a:moveTo>
                <a:lnTo>
                  <a:pt x="0" y="615188"/>
                </a:lnTo>
                <a:lnTo>
                  <a:pt x="55118" y="670306"/>
                </a:lnTo>
                <a:lnTo>
                  <a:pt x="63500" y="661924"/>
                </a:lnTo>
                <a:lnTo>
                  <a:pt x="8382" y="606806"/>
                </a:lnTo>
                <a:close/>
                <a:moveTo>
                  <a:pt x="8382" y="638048"/>
                </a:moveTo>
                <a:lnTo>
                  <a:pt x="0" y="647192"/>
                </a:lnTo>
                <a:lnTo>
                  <a:pt x="55118" y="702310"/>
                </a:lnTo>
                <a:lnTo>
                  <a:pt x="63500" y="693928"/>
                </a:lnTo>
                <a:lnTo>
                  <a:pt x="8382" y="638810"/>
                </a:lnTo>
                <a:close/>
                <a:moveTo>
                  <a:pt x="8382" y="670052"/>
                </a:moveTo>
                <a:lnTo>
                  <a:pt x="0" y="679069"/>
                </a:lnTo>
                <a:lnTo>
                  <a:pt x="55118" y="734187"/>
                </a:lnTo>
                <a:lnTo>
                  <a:pt x="63500" y="725805"/>
                </a:lnTo>
                <a:lnTo>
                  <a:pt x="8382" y="670687"/>
                </a:lnTo>
                <a:close/>
                <a:moveTo>
                  <a:pt x="8382" y="701929"/>
                </a:moveTo>
                <a:lnTo>
                  <a:pt x="0" y="711073"/>
                </a:lnTo>
                <a:lnTo>
                  <a:pt x="55118" y="766191"/>
                </a:lnTo>
                <a:lnTo>
                  <a:pt x="63500" y="757809"/>
                </a:lnTo>
                <a:lnTo>
                  <a:pt x="8382" y="702691"/>
                </a:lnTo>
                <a:close/>
                <a:moveTo>
                  <a:pt x="8382" y="733806"/>
                </a:moveTo>
                <a:lnTo>
                  <a:pt x="0" y="742950"/>
                </a:lnTo>
                <a:lnTo>
                  <a:pt x="55118" y="798068"/>
                </a:lnTo>
                <a:lnTo>
                  <a:pt x="63500" y="789686"/>
                </a:lnTo>
                <a:lnTo>
                  <a:pt x="8382" y="734568"/>
                </a:lnTo>
                <a:close/>
                <a:moveTo>
                  <a:pt x="8382" y="765683"/>
                </a:moveTo>
                <a:lnTo>
                  <a:pt x="0" y="774954"/>
                </a:lnTo>
                <a:lnTo>
                  <a:pt x="55118" y="830072"/>
                </a:lnTo>
                <a:lnTo>
                  <a:pt x="63500" y="821690"/>
                </a:lnTo>
                <a:lnTo>
                  <a:pt x="8382" y="766572"/>
                </a:lnTo>
                <a:close/>
                <a:moveTo>
                  <a:pt x="8382" y="797560"/>
                </a:moveTo>
                <a:lnTo>
                  <a:pt x="0" y="806831"/>
                </a:lnTo>
                <a:lnTo>
                  <a:pt x="55118" y="861949"/>
                </a:lnTo>
                <a:lnTo>
                  <a:pt x="63500" y="853567"/>
                </a:lnTo>
                <a:lnTo>
                  <a:pt x="8382" y="798449"/>
                </a:lnTo>
                <a:close/>
                <a:moveTo>
                  <a:pt x="8382" y="829437"/>
                </a:moveTo>
                <a:lnTo>
                  <a:pt x="0" y="838835"/>
                </a:lnTo>
                <a:lnTo>
                  <a:pt x="55118" y="893953"/>
                </a:lnTo>
                <a:lnTo>
                  <a:pt x="63500" y="885571"/>
                </a:lnTo>
                <a:lnTo>
                  <a:pt x="8382" y="830453"/>
                </a:lnTo>
                <a:close/>
                <a:moveTo>
                  <a:pt x="8382" y="861441"/>
                </a:moveTo>
                <a:lnTo>
                  <a:pt x="0" y="870712"/>
                </a:lnTo>
                <a:lnTo>
                  <a:pt x="55118" y="925830"/>
                </a:lnTo>
                <a:lnTo>
                  <a:pt x="63500" y="917448"/>
                </a:lnTo>
                <a:lnTo>
                  <a:pt x="8382" y="862330"/>
                </a:lnTo>
                <a:close/>
                <a:moveTo>
                  <a:pt x="8382" y="893318"/>
                </a:moveTo>
                <a:lnTo>
                  <a:pt x="0" y="902716"/>
                </a:lnTo>
                <a:lnTo>
                  <a:pt x="55118" y="957834"/>
                </a:lnTo>
                <a:lnTo>
                  <a:pt x="63500" y="949452"/>
                </a:lnTo>
                <a:lnTo>
                  <a:pt x="8382" y="894334"/>
                </a:lnTo>
                <a:close/>
                <a:moveTo>
                  <a:pt x="8382" y="925322"/>
                </a:moveTo>
                <a:lnTo>
                  <a:pt x="0" y="934593"/>
                </a:lnTo>
                <a:lnTo>
                  <a:pt x="55118" y="989711"/>
                </a:lnTo>
                <a:lnTo>
                  <a:pt x="63500" y="981329"/>
                </a:lnTo>
                <a:lnTo>
                  <a:pt x="8382" y="926211"/>
                </a:lnTo>
                <a:close/>
                <a:moveTo>
                  <a:pt x="8382" y="957199"/>
                </a:moveTo>
                <a:lnTo>
                  <a:pt x="0" y="966597"/>
                </a:lnTo>
                <a:lnTo>
                  <a:pt x="55118" y="1021715"/>
                </a:lnTo>
                <a:lnTo>
                  <a:pt x="63500" y="1013333"/>
                </a:lnTo>
                <a:lnTo>
                  <a:pt x="8382" y="958088"/>
                </a:lnTo>
                <a:close/>
                <a:moveTo>
                  <a:pt x="8382" y="989076"/>
                </a:moveTo>
                <a:lnTo>
                  <a:pt x="0" y="998474"/>
                </a:lnTo>
                <a:lnTo>
                  <a:pt x="55118" y="1053592"/>
                </a:lnTo>
                <a:lnTo>
                  <a:pt x="63500" y="1045210"/>
                </a:lnTo>
                <a:lnTo>
                  <a:pt x="8382" y="990092"/>
                </a:lnTo>
                <a:close/>
                <a:moveTo>
                  <a:pt x="8382" y="1020953"/>
                </a:moveTo>
                <a:lnTo>
                  <a:pt x="0" y="1030478"/>
                </a:lnTo>
                <a:lnTo>
                  <a:pt x="55118" y="1085596"/>
                </a:lnTo>
                <a:lnTo>
                  <a:pt x="63500" y="1077214"/>
                </a:lnTo>
                <a:lnTo>
                  <a:pt x="8382" y="1021969"/>
                </a:lnTo>
                <a:close/>
                <a:moveTo>
                  <a:pt x="8382" y="1052830"/>
                </a:moveTo>
                <a:lnTo>
                  <a:pt x="0" y="1062355"/>
                </a:lnTo>
                <a:lnTo>
                  <a:pt x="55118" y="1117473"/>
                </a:lnTo>
                <a:lnTo>
                  <a:pt x="63500" y="1109091"/>
                </a:lnTo>
                <a:lnTo>
                  <a:pt x="8382" y="1053973"/>
                </a:lnTo>
                <a:close/>
                <a:moveTo>
                  <a:pt x="8382" y="1084707"/>
                </a:moveTo>
                <a:lnTo>
                  <a:pt x="0" y="1094359"/>
                </a:lnTo>
                <a:lnTo>
                  <a:pt x="55118" y="1149477"/>
                </a:lnTo>
                <a:lnTo>
                  <a:pt x="63500" y="1141095"/>
                </a:lnTo>
                <a:lnTo>
                  <a:pt x="8382" y="1085850"/>
                </a:lnTo>
                <a:close/>
                <a:moveTo>
                  <a:pt x="8382" y="1116584"/>
                </a:moveTo>
                <a:lnTo>
                  <a:pt x="0" y="1126236"/>
                </a:lnTo>
                <a:lnTo>
                  <a:pt x="55118" y="1181354"/>
                </a:lnTo>
                <a:lnTo>
                  <a:pt x="63500" y="1172972"/>
                </a:lnTo>
                <a:lnTo>
                  <a:pt x="8382" y="1117854"/>
                </a:lnTo>
                <a:close/>
                <a:moveTo>
                  <a:pt x="8382" y="1148461"/>
                </a:moveTo>
                <a:lnTo>
                  <a:pt x="0" y="1158240"/>
                </a:lnTo>
                <a:lnTo>
                  <a:pt x="55118" y="1213358"/>
                </a:lnTo>
                <a:lnTo>
                  <a:pt x="63500" y="1204976"/>
                </a:lnTo>
                <a:lnTo>
                  <a:pt x="8382" y="1149731"/>
                </a:lnTo>
                <a:close/>
                <a:moveTo>
                  <a:pt x="8382" y="1180338"/>
                </a:moveTo>
                <a:lnTo>
                  <a:pt x="0" y="1190117"/>
                </a:lnTo>
                <a:lnTo>
                  <a:pt x="55118" y="1245235"/>
                </a:lnTo>
                <a:lnTo>
                  <a:pt x="63500" y="1236853"/>
                </a:lnTo>
                <a:lnTo>
                  <a:pt x="8382" y="1181735"/>
                </a:lnTo>
                <a:close/>
                <a:moveTo>
                  <a:pt x="8382" y="1212215"/>
                </a:moveTo>
                <a:lnTo>
                  <a:pt x="0" y="1222121"/>
                </a:lnTo>
                <a:lnTo>
                  <a:pt x="55118" y="1277239"/>
                </a:lnTo>
                <a:lnTo>
                  <a:pt x="63500" y="1268730"/>
                </a:lnTo>
                <a:lnTo>
                  <a:pt x="8382" y="1213612"/>
                </a:lnTo>
                <a:close/>
                <a:moveTo>
                  <a:pt x="8382" y="1244092"/>
                </a:moveTo>
                <a:lnTo>
                  <a:pt x="0" y="1253998"/>
                </a:lnTo>
                <a:lnTo>
                  <a:pt x="55118" y="1309116"/>
                </a:lnTo>
                <a:lnTo>
                  <a:pt x="63500" y="1300734"/>
                </a:lnTo>
                <a:lnTo>
                  <a:pt x="8382" y="1245616"/>
                </a:lnTo>
                <a:close/>
                <a:moveTo>
                  <a:pt x="8382" y="1276096"/>
                </a:moveTo>
                <a:lnTo>
                  <a:pt x="0" y="1284478"/>
                </a:lnTo>
                <a:lnTo>
                  <a:pt x="55118" y="1339596"/>
                </a:lnTo>
                <a:lnTo>
                  <a:pt x="63500" y="1331214"/>
                </a:lnTo>
                <a:lnTo>
                  <a:pt x="8382" y="1276096"/>
                </a:lnTo>
                <a:close/>
                <a:moveTo>
                  <a:pt x="8382" y="1307973"/>
                </a:moveTo>
                <a:lnTo>
                  <a:pt x="0" y="1316355"/>
                </a:lnTo>
                <a:lnTo>
                  <a:pt x="55118" y="1371473"/>
                </a:lnTo>
                <a:lnTo>
                  <a:pt x="63500" y="1363091"/>
                </a:lnTo>
                <a:lnTo>
                  <a:pt x="8382" y="1307973"/>
                </a:lnTo>
                <a:close/>
                <a:moveTo>
                  <a:pt x="8382" y="1339850"/>
                </a:moveTo>
                <a:lnTo>
                  <a:pt x="0" y="1348232"/>
                </a:lnTo>
                <a:lnTo>
                  <a:pt x="55118" y="1403350"/>
                </a:lnTo>
                <a:lnTo>
                  <a:pt x="63500" y="1394968"/>
                </a:lnTo>
                <a:lnTo>
                  <a:pt x="8382" y="1339850"/>
                </a:lnTo>
                <a:close/>
                <a:moveTo>
                  <a:pt x="8382" y="1371727"/>
                </a:moveTo>
                <a:lnTo>
                  <a:pt x="0" y="1381760"/>
                </a:lnTo>
                <a:lnTo>
                  <a:pt x="55118" y="1436878"/>
                </a:lnTo>
                <a:lnTo>
                  <a:pt x="63500" y="1428496"/>
                </a:lnTo>
                <a:lnTo>
                  <a:pt x="8382" y="1373378"/>
                </a:lnTo>
                <a:close/>
                <a:moveTo>
                  <a:pt x="8382" y="1403604"/>
                </a:moveTo>
                <a:lnTo>
                  <a:pt x="0" y="1411986"/>
                </a:lnTo>
                <a:lnTo>
                  <a:pt x="55118" y="1467104"/>
                </a:lnTo>
                <a:lnTo>
                  <a:pt x="63500" y="1458722"/>
                </a:lnTo>
                <a:lnTo>
                  <a:pt x="8382" y="1403604"/>
                </a:lnTo>
                <a:close/>
                <a:moveTo>
                  <a:pt x="8382" y="1435481"/>
                </a:moveTo>
                <a:lnTo>
                  <a:pt x="0" y="1443863"/>
                </a:lnTo>
                <a:lnTo>
                  <a:pt x="55118" y="1498981"/>
                </a:lnTo>
                <a:lnTo>
                  <a:pt x="63500" y="1490599"/>
                </a:lnTo>
                <a:lnTo>
                  <a:pt x="8382" y="1435481"/>
                </a:lnTo>
                <a:close/>
                <a:moveTo>
                  <a:pt x="8382" y="1467358"/>
                </a:moveTo>
                <a:lnTo>
                  <a:pt x="0" y="1475740"/>
                </a:lnTo>
                <a:lnTo>
                  <a:pt x="55118" y="1530858"/>
                </a:lnTo>
                <a:lnTo>
                  <a:pt x="63500" y="1522476"/>
                </a:lnTo>
                <a:lnTo>
                  <a:pt x="8382" y="1467358"/>
                </a:lnTo>
                <a:close/>
                <a:moveTo>
                  <a:pt x="8382" y="1499235"/>
                </a:moveTo>
                <a:lnTo>
                  <a:pt x="0" y="1507617"/>
                </a:lnTo>
                <a:lnTo>
                  <a:pt x="55118" y="1562735"/>
                </a:lnTo>
                <a:lnTo>
                  <a:pt x="63500" y="1554353"/>
                </a:lnTo>
                <a:lnTo>
                  <a:pt x="8382" y="1501140"/>
                </a:lnTo>
                <a:close/>
                <a:moveTo>
                  <a:pt x="8382" y="1531112"/>
                </a:moveTo>
                <a:lnTo>
                  <a:pt x="0" y="1539494"/>
                </a:lnTo>
                <a:lnTo>
                  <a:pt x="55118" y="1594612"/>
                </a:lnTo>
                <a:lnTo>
                  <a:pt x="63500" y="1586230"/>
                </a:lnTo>
                <a:lnTo>
                  <a:pt x="8382" y="1531112"/>
                </a:lnTo>
                <a:close/>
                <a:moveTo>
                  <a:pt x="8382" y="1562989"/>
                </a:moveTo>
                <a:lnTo>
                  <a:pt x="0" y="1571371"/>
                </a:lnTo>
                <a:lnTo>
                  <a:pt x="55118" y="1626489"/>
                </a:lnTo>
                <a:lnTo>
                  <a:pt x="63500" y="1618107"/>
                </a:lnTo>
                <a:lnTo>
                  <a:pt x="8382" y="1562989"/>
                </a:lnTo>
                <a:close/>
                <a:moveTo>
                  <a:pt x="8382" y="1594866"/>
                </a:moveTo>
                <a:lnTo>
                  <a:pt x="0" y="1605280"/>
                </a:lnTo>
                <a:lnTo>
                  <a:pt x="55118" y="1660398"/>
                </a:lnTo>
                <a:lnTo>
                  <a:pt x="63500" y="1652016"/>
                </a:lnTo>
                <a:lnTo>
                  <a:pt x="8382" y="1596898"/>
                </a:lnTo>
                <a:close/>
                <a:moveTo>
                  <a:pt x="8382" y="1626743"/>
                </a:moveTo>
                <a:lnTo>
                  <a:pt x="0" y="1635125"/>
                </a:lnTo>
                <a:lnTo>
                  <a:pt x="55118" y="1690243"/>
                </a:lnTo>
                <a:lnTo>
                  <a:pt x="63500" y="1681861"/>
                </a:lnTo>
                <a:lnTo>
                  <a:pt x="8382" y="1626743"/>
                </a:lnTo>
                <a:close/>
                <a:moveTo>
                  <a:pt x="8382" y="1658747"/>
                </a:moveTo>
                <a:lnTo>
                  <a:pt x="0" y="1667129"/>
                </a:lnTo>
                <a:lnTo>
                  <a:pt x="55118" y="1722247"/>
                </a:lnTo>
                <a:lnTo>
                  <a:pt x="63500" y="1713865"/>
                </a:lnTo>
                <a:lnTo>
                  <a:pt x="8382" y="1658747"/>
                </a:lnTo>
                <a:close/>
                <a:moveTo>
                  <a:pt x="8382" y="1690624"/>
                </a:moveTo>
                <a:lnTo>
                  <a:pt x="0" y="1699006"/>
                </a:lnTo>
                <a:lnTo>
                  <a:pt x="55118" y="1754124"/>
                </a:lnTo>
                <a:lnTo>
                  <a:pt x="63500" y="1745742"/>
                </a:lnTo>
                <a:lnTo>
                  <a:pt x="8382" y="1690624"/>
                </a:lnTo>
                <a:close/>
                <a:moveTo>
                  <a:pt x="8382" y="1722501"/>
                </a:moveTo>
                <a:lnTo>
                  <a:pt x="0" y="1730883"/>
                </a:lnTo>
                <a:lnTo>
                  <a:pt x="55118" y="1786001"/>
                </a:lnTo>
                <a:lnTo>
                  <a:pt x="63500" y="1777619"/>
                </a:lnTo>
                <a:lnTo>
                  <a:pt x="8382" y="1724660"/>
                </a:lnTo>
                <a:close/>
                <a:moveTo>
                  <a:pt x="8382" y="1754378"/>
                </a:moveTo>
                <a:lnTo>
                  <a:pt x="0" y="1762760"/>
                </a:lnTo>
                <a:lnTo>
                  <a:pt x="55118" y="1817878"/>
                </a:lnTo>
                <a:lnTo>
                  <a:pt x="63500" y="1809496"/>
                </a:lnTo>
                <a:lnTo>
                  <a:pt x="8382" y="1754378"/>
                </a:lnTo>
                <a:close/>
                <a:moveTo>
                  <a:pt x="8382" y="1786255"/>
                </a:moveTo>
                <a:lnTo>
                  <a:pt x="0" y="1794637"/>
                </a:lnTo>
                <a:lnTo>
                  <a:pt x="55118" y="1849755"/>
                </a:lnTo>
                <a:lnTo>
                  <a:pt x="63500" y="1841373"/>
                </a:lnTo>
                <a:lnTo>
                  <a:pt x="8382" y="1786255"/>
                </a:lnTo>
                <a:close/>
                <a:moveTo>
                  <a:pt x="8382" y="1818132"/>
                </a:moveTo>
                <a:lnTo>
                  <a:pt x="0" y="1826514"/>
                </a:lnTo>
                <a:lnTo>
                  <a:pt x="55118" y="1881632"/>
                </a:lnTo>
                <a:lnTo>
                  <a:pt x="63500" y="1873250"/>
                </a:lnTo>
                <a:lnTo>
                  <a:pt x="8382" y="1818132"/>
                </a:lnTo>
                <a:close/>
                <a:moveTo>
                  <a:pt x="8382" y="1850009"/>
                </a:moveTo>
                <a:lnTo>
                  <a:pt x="0" y="1858391"/>
                </a:lnTo>
                <a:lnTo>
                  <a:pt x="55118" y="1913509"/>
                </a:lnTo>
                <a:lnTo>
                  <a:pt x="63500" y="1905127"/>
                </a:lnTo>
                <a:lnTo>
                  <a:pt x="8382" y="1850009"/>
                </a:lnTo>
                <a:close/>
                <a:moveTo>
                  <a:pt x="8382" y="1881886"/>
                </a:moveTo>
                <a:lnTo>
                  <a:pt x="0" y="1890268"/>
                </a:lnTo>
                <a:lnTo>
                  <a:pt x="55118" y="1945386"/>
                </a:lnTo>
                <a:lnTo>
                  <a:pt x="63500" y="1937004"/>
                </a:lnTo>
                <a:lnTo>
                  <a:pt x="8382" y="1881886"/>
                </a:lnTo>
                <a:close/>
                <a:moveTo>
                  <a:pt x="8382" y="1913763"/>
                </a:moveTo>
                <a:lnTo>
                  <a:pt x="0" y="1922145"/>
                </a:lnTo>
                <a:lnTo>
                  <a:pt x="55118" y="1977263"/>
                </a:lnTo>
                <a:lnTo>
                  <a:pt x="63500" y="1968881"/>
                </a:lnTo>
                <a:lnTo>
                  <a:pt x="8382" y="1913763"/>
                </a:lnTo>
                <a:close/>
                <a:moveTo>
                  <a:pt x="8382" y="1945640"/>
                </a:moveTo>
                <a:lnTo>
                  <a:pt x="0" y="1954022"/>
                </a:lnTo>
                <a:lnTo>
                  <a:pt x="23368" y="1977390"/>
                </a:lnTo>
                <a:lnTo>
                  <a:pt x="40132" y="1977390"/>
                </a:lnTo>
                <a:lnTo>
                  <a:pt x="8382" y="1945640"/>
                </a:lnTo>
                <a:close/>
              </a:path>
            </a:pathLst>
          </a:custGeom>
          <a:solidFill>
            <a:srgbClr val="E5005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110;p1"/>
          <p:cNvSpPr txBox="1"/>
          <p:nvPr/>
        </p:nvSpPr>
        <p:spPr>
          <a:xfrm>
            <a:off x="1189641" y="2671371"/>
            <a:ext cx="10424771" cy="2560637"/>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03799"/>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Lato"/>
              </a:rPr>
              <a:t>ULUSLARARASI ÇEVRENİN GENÇ SÖZCÜLERİ PROGRAMI</a:t>
            </a:r>
          </a:p>
          <a:p>
            <a:pPr marL="0" marR="0" lvl="0" indent="0" algn="r" defTabSz="914400" rtl="0" eaLnBrk="1" fontAlgn="auto" latinLnBrk="0" hangingPunct="1">
              <a:lnSpc>
                <a:spcPct val="103799"/>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Lato"/>
              </a:rPr>
              <a:t>KOORDİNATÖR ÖĞRETMEN BİLGİLENDİRME TOPLANTISI</a:t>
            </a:r>
          </a:p>
          <a:p>
            <a:pPr marL="0" marR="0" lvl="0" indent="0" algn="r" defTabSz="914400" rtl="0" eaLnBrk="1" fontAlgn="auto" latinLnBrk="0" hangingPunct="1">
              <a:lnSpc>
                <a:spcPct val="103799"/>
              </a:lnSpc>
              <a:spcBef>
                <a:spcPts val="0"/>
              </a:spcBef>
              <a:spcAft>
                <a:spcPts val="0"/>
              </a:spcAft>
              <a:buClrTx/>
              <a:buSzTx/>
              <a:buFontTx/>
              <a:buNone/>
              <a:tabLst/>
              <a:defRPr/>
            </a:pPr>
            <a:endParaRPr lang="tr-TR"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Lato"/>
            </a:endParaRPr>
          </a:p>
          <a:p>
            <a:pPr marL="0" marR="0" lvl="0" indent="0" algn="r" defTabSz="914400" rtl="0" eaLnBrk="1" fontAlgn="auto" latinLnBrk="0" hangingPunct="1">
              <a:lnSpc>
                <a:spcPct val="103799"/>
              </a:lnSpc>
              <a:spcBef>
                <a:spcPts val="0"/>
              </a:spcBef>
              <a:spcAft>
                <a:spcPts val="0"/>
              </a:spcAft>
              <a:buClrTx/>
              <a:buSzTx/>
              <a:buFontTx/>
              <a:buNone/>
              <a:tabLst/>
              <a:defRPr/>
            </a:pPr>
            <a:r>
              <a:rPr lang="tr-TR" sz="3200" dirty="0">
                <a:solidFill>
                  <a:srgbClr val="FFFFFF"/>
                </a:solidFill>
                <a:latin typeface="Calibri" panose="020F0502020204030204" pitchFamily="34" charset="0"/>
                <a:ea typeface="Calibri" panose="020F0502020204030204" pitchFamily="34" charset="0"/>
                <a:cs typeface="Calibri" panose="020F0502020204030204" pitchFamily="34" charset="0"/>
                <a:sym typeface="Lato"/>
              </a:rPr>
              <a:t>23 EKİM 2025</a:t>
            </a:r>
          </a:p>
          <a:p>
            <a:pPr marL="0" marR="0" lvl="0" indent="0" algn="r" defTabSz="914400" rtl="0" eaLnBrk="1" fontAlgn="auto" latinLnBrk="0" hangingPunct="1">
              <a:lnSpc>
                <a:spcPct val="103799"/>
              </a:lnSpc>
              <a:spcBef>
                <a:spcPts val="0"/>
              </a:spcBef>
              <a:spcAft>
                <a:spcPts val="0"/>
              </a:spcAft>
              <a:buClrTx/>
              <a:buSzTx/>
              <a:buFontTx/>
              <a:buNone/>
              <a:tabLst/>
              <a:defRPr/>
            </a:pPr>
            <a:endParaRPr kumimoji="0" lang="fr-F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Logo&#10;&#10;Description automatically generated">
            <a:extLst>
              <a:ext uri="{FF2B5EF4-FFF2-40B4-BE49-F238E27FC236}">
                <a16:creationId xmlns:a16="http://schemas.microsoft.com/office/drawing/2014/main" id="{559B465F-DC89-A331-BC8C-864D858F27E7}"/>
              </a:ext>
            </a:extLst>
          </p:cNvPr>
          <p:cNvPicPr>
            <a:picLocks noChangeAspect="1"/>
          </p:cNvPicPr>
          <p:nvPr/>
        </p:nvPicPr>
        <p:blipFill>
          <a:blip r:embed="rId3"/>
          <a:stretch>
            <a:fillRect/>
          </a:stretch>
        </p:blipFill>
        <p:spPr>
          <a:xfrm>
            <a:off x="9564378" y="5050789"/>
            <a:ext cx="1346998" cy="1440000"/>
          </a:xfrm>
          <a:prstGeom prst="rect">
            <a:avLst/>
          </a:prstGeom>
        </p:spPr>
      </p:pic>
      <p:pic>
        <p:nvPicPr>
          <p:cNvPr id="4" name="Resim 3">
            <a:extLst>
              <a:ext uri="{FF2B5EF4-FFF2-40B4-BE49-F238E27FC236}">
                <a16:creationId xmlns:a16="http://schemas.microsoft.com/office/drawing/2014/main" id="{2A4DA363-685E-4105-A93B-627158B51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877" y="167332"/>
            <a:ext cx="1201271" cy="1698349"/>
          </a:xfrm>
          <a:prstGeom prst="rect">
            <a:avLst/>
          </a:prstGeom>
        </p:spPr>
      </p:pic>
    </p:spTree>
    <p:extLst>
      <p:ext uri="{BB962C8B-B14F-4D97-AF65-F5344CB8AC3E}">
        <p14:creationId xmlns:p14="http://schemas.microsoft.com/office/powerpoint/2010/main" val="9621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2" name="Google Shape;278;gff1612be1e_0_0">
            <a:extLst>
              <a:ext uri="{FF2B5EF4-FFF2-40B4-BE49-F238E27FC236}">
                <a16:creationId xmlns:a16="http://schemas.microsoft.com/office/drawing/2014/main" id="{B33E4A2E-7065-F45A-F4E5-732A78408C09}"/>
              </a:ext>
            </a:extLst>
          </p:cNvPr>
          <p:cNvSpPr txBox="1"/>
          <p:nvPr/>
        </p:nvSpPr>
        <p:spPr>
          <a:xfrm>
            <a:off x="813702" y="221747"/>
            <a:ext cx="5968288" cy="732508"/>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latin typeface="Lato"/>
                <a:ea typeface="Lato"/>
                <a:cs typeface="Lato"/>
              </a:rPr>
              <a:t>Okulda ÇGS</a:t>
            </a:r>
            <a:endParaRPr kumimoji="0" lang="fr-FR" sz="3400" b="0" i="0" u="none" strike="noStrike" kern="1200" cap="none" spc="0" normalizeH="0" baseline="0" noProof="0" dirty="0">
              <a:ln>
                <a:noFill/>
              </a:ln>
              <a:solidFill>
                <a:srgbClr val="95245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60BBDBB-10B2-6762-4573-06C11BFE5A35}"/>
              </a:ext>
            </a:extLst>
          </p:cNvPr>
          <p:cNvPicPr>
            <a:picLocks noChangeAspect="1"/>
          </p:cNvPicPr>
          <p:nvPr/>
        </p:nvPicPr>
        <p:blipFill>
          <a:blip r:embed="rId3">
            <a:extLst>
              <a:ext uri="{28A0092B-C50C-407E-A947-70E740481C1C}">
                <a14:useLocalDpi xmlns:a14="http://schemas.microsoft.com/office/drawing/2010/main" val="0"/>
              </a:ext>
            </a:extLst>
          </a:blip>
          <a:srcRect l="25544" r="25544"/>
          <a:stretch/>
        </p:blipFill>
        <p:spPr>
          <a:xfrm>
            <a:off x="7143333" y="-666"/>
            <a:ext cx="5040000" cy="6858663"/>
          </a:xfrm>
          <a:prstGeom prst="rect">
            <a:avLst/>
          </a:prstGeom>
        </p:spPr>
      </p:pic>
      <p:sp>
        <p:nvSpPr>
          <p:cNvPr id="16" name="TextBox 15">
            <a:extLst>
              <a:ext uri="{FF2B5EF4-FFF2-40B4-BE49-F238E27FC236}">
                <a16:creationId xmlns:a16="http://schemas.microsoft.com/office/drawing/2014/main" id="{FDA7117E-FFFC-8373-CD22-D05FC53EB22F}"/>
              </a:ext>
            </a:extLst>
          </p:cNvPr>
          <p:cNvSpPr txBox="1"/>
          <p:nvPr/>
        </p:nvSpPr>
        <p:spPr>
          <a:xfrm>
            <a:off x="744558" y="2341003"/>
            <a:ext cx="4914899" cy="400110"/>
          </a:xfrm>
          <a:prstGeom prst="rect">
            <a:avLst/>
          </a:prstGeom>
          <a:noFill/>
        </p:spPr>
        <p:txBody>
          <a:bodyPr wrap="square" rtlCol="0">
            <a:spAutoFit/>
          </a:bodyPr>
          <a:lstStyle/>
          <a:p>
            <a:endParaRPr lang="en-GB" sz="2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21" name="TextBox 20">
            <a:extLst>
              <a:ext uri="{FF2B5EF4-FFF2-40B4-BE49-F238E27FC236}">
                <a16:creationId xmlns:a16="http://schemas.microsoft.com/office/drawing/2014/main" id="{0D7F341A-816C-611D-1153-924732B70271}"/>
              </a:ext>
            </a:extLst>
          </p:cNvPr>
          <p:cNvSpPr txBox="1"/>
          <p:nvPr/>
        </p:nvSpPr>
        <p:spPr>
          <a:xfrm>
            <a:off x="239624" y="954255"/>
            <a:ext cx="6812117" cy="5016758"/>
          </a:xfrm>
          <a:prstGeom prst="rect">
            <a:avLst/>
          </a:prstGeom>
          <a:noFill/>
        </p:spPr>
        <p:txBody>
          <a:bodyPr wrap="square" rtlCol="0">
            <a:spAutoFit/>
          </a:bodyPr>
          <a:lstStyle/>
          <a:p>
            <a:pPr marL="342900" indent="-342900">
              <a:buFont typeface="Arial" panose="020B0604020202020204" pitchFamily="34" charset="0"/>
              <a:buChar char="•"/>
            </a:pPr>
            <a:r>
              <a:rPr lang="tr-TR" sz="2000" dirty="0"/>
              <a:t>ÇGS programı aracılığıyla sınıfınızda </a:t>
            </a:r>
            <a:r>
              <a:rPr lang="tr-TR" sz="2000" dirty="0" err="1"/>
              <a:t>ESD'yi</a:t>
            </a:r>
            <a:r>
              <a:rPr lang="tr-TR" sz="2000" dirty="0"/>
              <a:t> (Eğitim için Sürdürülebilir Kalkınma) dahil edin!</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Sürdürülebilir kalkınmayı anlamak.</a:t>
            </a:r>
          </a:p>
          <a:p>
            <a:pPr marL="342900" indent="-342900">
              <a:buFont typeface="Arial" panose="020B0604020202020204" pitchFamily="34" charset="0"/>
              <a:buChar char="•"/>
            </a:pPr>
            <a:endParaRPr lang="tr-TR" altLang="tr-TR" sz="2000" dirty="0"/>
          </a:p>
          <a:p>
            <a:pPr marL="342900" indent="-342900">
              <a:buFont typeface="Arial" panose="020B0604020202020204" pitchFamily="34" charset="0"/>
              <a:buChar char="•"/>
            </a:pPr>
            <a:r>
              <a:rPr lang="tr-TR" altLang="tr-TR" sz="2000" dirty="0"/>
              <a:t>Somut toplumsal sorunlar ve meselelerle bağlantı kurmak.</a:t>
            </a:r>
          </a:p>
          <a:p>
            <a:pPr marL="342900" indent="-342900">
              <a:buFont typeface="Arial" panose="020B0604020202020204" pitchFamily="34" charset="0"/>
              <a:buChar char="•"/>
            </a:pPr>
            <a:endParaRPr lang="tr-TR" altLang="tr-TR" sz="2000" dirty="0"/>
          </a:p>
          <a:p>
            <a:pPr marL="342900" indent="-342900">
              <a:buFont typeface="Arial" panose="020B0604020202020204" pitchFamily="34" charset="0"/>
              <a:buChar char="•"/>
            </a:pPr>
            <a:r>
              <a:rPr lang="tr-TR" altLang="tr-TR" sz="2000" dirty="0"/>
              <a:t>Disiplinler arası araştırmalar yapmak.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Aktif çözüm odaklı öğrenme: öğrenme sürecinde öğrencilerin karşılaştıkları problemleri çözmeye yönelik aktif bir yaklaşım benimsemeleri ve çözüm odaklı düşünmelerini sağlar.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Sadece bilgi değil, yaşam becerilerinin de geliştirilmesi: eleştirel düşünme, gazetecilik becerileri vb.</a:t>
            </a:r>
            <a:endParaRPr lang="en-GB" sz="20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a:extLst>
              <a:ext uri="{FF2B5EF4-FFF2-40B4-BE49-F238E27FC236}">
                <a16:creationId xmlns:a16="http://schemas.microsoft.com/office/drawing/2014/main" id="{0374C4B1-1774-BB54-E3EC-E36511D6148A}"/>
              </a:ext>
            </a:extLst>
          </p:cNvPr>
          <p:cNvPicPr>
            <a:picLocks noChangeAspect="1"/>
          </p:cNvPicPr>
          <p:nvPr/>
        </p:nvPicPr>
        <p:blipFill>
          <a:blip r:embed="rId4">
            <a:extLst>
              <a:ext uri="{28A0092B-C50C-407E-A947-70E740481C1C}">
                <a14:useLocalDpi xmlns:a14="http://schemas.microsoft.com/office/drawing/2010/main" val="0"/>
              </a:ext>
            </a:extLst>
          </a:blip>
          <a:srcRect l="25879" r="25879"/>
          <a:stretch/>
        </p:blipFill>
        <p:spPr>
          <a:xfrm>
            <a:off x="7098748" y="-669"/>
            <a:ext cx="5129169" cy="6858000"/>
          </a:xfrm>
          <a:prstGeom prst="rect">
            <a:avLst/>
          </a:prstGeom>
        </p:spPr>
      </p:pic>
    </p:spTree>
    <p:extLst>
      <p:ext uri="{BB962C8B-B14F-4D97-AF65-F5344CB8AC3E}">
        <p14:creationId xmlns:p14="http://schemas.microsoft.com/office/powerpoint/2010/main" val="155422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5314391" y="651544"/>
            <a:ext cx="6778996" cy="732508"/>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latin typeface="Lato"/>
                <a:ea typeface="Lato"/>
                <a:cs typeface="Lato"/>
              </a:rPr>
              <a:t>Çevrenin Genç Sözcüleri Programı</a:t>
            </a:r>
            <a:endParaRPr kumimoji="0" lang="fr-FR" sz="3400" b="0" i="0" u="none" strike="noStrike" kern="1200" cap="none" spc="0" normalizeH="0" baseline="0" noProof="0" dirty="0">
              <a:ln>
                <a:noFill/>
              </a:ln>
              <a:solidFill>
                <a:srgbClr val="952456"/>
              </a:solidFill>
              <a:effectLst/>
              <a:uLnTx/>
              <a:uFillTx/>
              <a:latin typeface="Calibri" panose="020F0502020204030204"/>
              <a:ea typeface="+mn-ea"/>
              <a:cs typeface="+mn-cs"/>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3" name="Google Shape;278;gff1612be1e_0_0">
            <a:extLst>
              <a:ext uri="{FF2B5EF4-FFF2-40B4-BE49-F238E27FC236}">
                <a16:creationId xmlns:a16="http://schemas.microsoft.com/office/drawing/2014/main" id="{7E304F51-C782-DD91-4D88-DE3C0C188081}"/>
              </a:ext>
            </a:extLst>
          </p:cNvPr>
          <p:cNvSpPr txBox="1"/>
          <p:nvPr/>
        </p:nvSpPr>
        <p:spPr>
          <a:xfrm>
            <a:off x="5363508" y="2253129"/>
            <a:ext cx="6164781" cy="2893100"/>
          </a:xfrm>
          <a:prstGeom prst="rect">
            <a:avLst/>
          </a:prstGeom>
          <a:noFill/>
          <a:ln>
            <a:noFill/>
          </a:ln>
        </p:spPr>
        <p:txBody>
          <a:bodyPr spcFirstLastPara="1" wrap="square" lIns="0" tIns="0" rIns="0" bIns="0" anchor="t" anchorCtr="0">
            <a:spAutoFit/>
          </a:bodyPr>
          <a:lstStyle/>
          <a:p>
            <a:pPr lvl="0" algn="just">
              <a:defRPr/>
            </a:pPr>
            <a:r>
              <a:rPr lang="tr-TR" sz="2800" dirty="0">
                <a:solidFill>
                  <a:prstClr val="black"/>
                </a:solidFill>
                <a:ea typeface="Lato Light" panose="020F0502020204030203" pitchFamily="34" charset="0"/>
                <a:cs typeface="Lato Light" panose="020F0502020204030203" pitchFamily="34" charset="0"/>
              </a:rPr>
              <a:t>ÇGS</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programı</a:t>
            </a:r>
            <a:r>
              <a:rPr lang="en-GB" sz="2800" dirty="0">
                <a:solidFill>
                  <a:prstClr val="black"/>
                </a:solidFill>
                <a:ea typeface="Lato Light" panose="020F0502020204030203" pitchFamily="34" charset="0"/>
                <a:cs typeface="Lato Light" panose="020F0502020204030203" pitchFamily="34" charset="0"/>
              </a:rPr>
              <a:t>, </a:t>
            </a:r>
            <a:r>
              <a:rPr lang="tr-TR" sz="2800" dirty="0">
                <a:solidFill>
                  <a:prstClr val="black"/>
                </a:solidFill>
                <a:ea typeface="Lato Light" panose="020F0502020204030203" pitchFamily="34" charset="0"/>
                <a:cs typeface="Lato Light" panose="020F0502020204030203" pitchFamily="34" charset="0"/>
              </a:rPr>
              <a:t>37</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ülkede</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aktif</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olup</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gençlere</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yerel</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çevre</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sorunları</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hakkında</a:t>
            </a:r>
            <a:r>
              <a:rPr lang="en-GB" sz="2800" dirty="0">
                <a:solidFill>
                  <a:prstClr val="black"/>
                </a:solidFill>
                <a:ea typeface="Lato Light" panose="020F0502020204030203" pitchFamily="34" charset="0"/>
                <a:cs typeface="Lato Light" panose="020F0502020204030203" pitchFamily="34" charset="0"/>
              </a:rPr>
              <a:t> </a:t>
            </a:r>
            <a:r>
              <a:rPr lang="tr-TR" sz="2800" dirty="0">
                <a:solidFill>
                  <a:prstClr val="black"/>
                </a:solidFill>
                <a:ea typeface="Lato Light" panose="020F0502020204030203" pitchFamily="34" charset="0"/>
                <a:cs typeface="Lato Light" panose="020F0502020204030203" pitchFamily="34" charset="0"/>
              </a:rPr>
              <a:t>gazetecilik yöntemi kullanarak </a:t>
            </a:r>
            <a:r>
              <a:rPr lang="en-GB" sz="2800" dirty="0" err="1">
                <a:solidFill>
                  <a:prstClr val="black"/>
                </a:solidFill>
                <a:ea typeface="Lato Light" panose="020F0502020204030203" pitchFamily="34" charset="0"/>
                <a:cs typeface="Lato Light" panose="020F0502020204030203" pitchFamily="34" charset="0"/>
              </a:rPr>
              <a:t>raporlama</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yapma</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imkanı</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sunarak</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dünyada</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gerçekten</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bir</a:t>
            </a:r>
            <a:r>
              <a:rPr lang="en-GB" sz="2800" dirty="0">
                <a:solidFill>
                  <a:prstClr val="black"/>
                </a:solidFill>
                <a:ea typeface="Lato Light" panose="020F0502020204030203" pitchFamily="34" charset="0"/>
                <a:cs typeface="Lato Light" panose="020F0502020204030203" pitchFamily="34" charset="0"/>
              </a:rPr>
              <a:t> fark </a:t>
            </a:r>
            <a:r>
              <a:rPr lang="en-GB" sz="2800" dirty="0" err="1">
                <a:solidFill>
                  <a:prstClr val="black"/>
                </a:solidFill>
                <a:ea typeface="Lato Light" panose="020F0502020204030203" pitchFamily="34" charset="0"/>
                <a:cs typeface="Lato Light" panose="020F0502020204030203" pitchFamily="34" charset="0"/>
              </a:rPr>
              <a:t>yaratabilecekleri</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duygusunu</a:t>
            </a:r>
            <a:r>
              <a:rPr lang="en-GB" sz="2800" dirty="0">
                <a:solidFill>
                  <a:prstClr val="black"/>
                </a:solidFill>
                <a:ea typeface="Lato Light" panose="020F0502020204030203" pitchFamily="34" charset="0"/>
                <a:cs typeface="Lato Light" panose="020F0502020204030203" pitchFamily="34" charset="0"/>
              </a:rPr>
              <a:t> </a:t>
            </a:r>
            <a:r>
              <a:rPr lang="en-GB" sz="2800" dirty="0" err="1">
                <a:solidFill>
                  <a:prstClr val="black"/>
                </a:solidFill>
                <a:ea typeface="Lato Light" panose="020F0502020204030203" pitchFamily="34" charset="0"/>
                <a:cs typeface="Lato Light" panose="020F0502020204030203" pitchFamily="34" charset="0"/>
              </a:rPr>
              <a:t>kazandırır</a:t>
            </a:r>
            <a:r>
              <a:rPr lang="en-GB" sz="2800" dirty="0">
                <a:solidFill>
                  <a:prstClr val="black"/>
                </a:solidFill>
                <a:ea typeface="Lato Light" panose="020F0502020204030203" pitchFamily="34" charset="0"/>
                <a:cs typeface="Lato Light" panose="020F0502020204030203" pitchFamily="34" charset="0"/>
              </a:rPr>
              <a:t>.</a:t>
            </a:r>
            <a:endParaRPr lang="tr-TR" sz="2800" dirty="0">
              <a:solidFill>
                <a:prstClr val="black"/>
              </a:solidFill>
              <a:ea typeface="Lato Light" panose="020F0502020204030203" pitchFamily="34" charset="0"/>
              <a:cs typeface="Lato Light" panose="020F0502020204030203" pitchFamily="34" charset="0"/>
            </a:endParaRPr>
          </a:p>
          <a:p>
            <a:pPr lvl="0">
              <a:defRPr/>
            </a:pPr>
            <a:endParaRPr lang="tr-TR" sz="2000" dirty="0">
              <a:solidFill>
                <a:prstClr val="black"/>
              </a:solidFill>
              <a:ea typeface="Lato Light" panose="020F0502020204030203" pitchFamily="34" charset="0"/>
              <a:cs typeface="Lato Light" panose="020F0502020204030203" pitchFamily="34" charset="0"/>
            </a:endParaRPr>
          </a:p>
        </p:txBody>
      </p: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pic>
        <p:nvPicPr>
          <p:cNvPr id="4" name="Picture 3">
            <a:extLst>
              <a:ext uri="{FF2B5EF4-FFF2-40B4-BE49-F238E27FC236}">
                <a16:creationId xmlns:a16="http://schemas.microsoft.com/office/drawing/2014/main" id="{F1455BE7-B3C1-D6FD-05D5-81D277D7B319}"/>
              </a:ext>
            </a:extLst>
          </p:cNvPr>
          <p:cNvPicPr>
            <a:picLocks noChangeAspect="1"/>
          </p:cNvPicPr>
          <p:nvPr/>
        </p:nvPicPr>
        <p:blipFill>
          <a:blip r:embed="rId4">
            <a:extLst>
              <a:ext uri="{28A0092B-C50C-407E-A947-70E740481C1C}">
                <a14:useLocalDpi xmlns:a14="http://schemas.microsoft.com/office/drawing/2010/main" val="0"/>
              </a:ext>
            </a:extLst>
          </a:blip>
          <a:srcRect t="3980" b="3980"/>
          <a:stretch/>
        </p:blipFill>
        <p:spPr>
          <a:xfrm>
            <a:off x="0" y="0"/>
            <a:ext cx="5040000" cy="6911169"/>
          </a:xfrm>
          <a:prstGeom prst="rect">
            <a:avLst/>
          </a:prstGeom>
        </p:spPr>
      </p:pic>
    </p:spTree>
    <p:extLst>
      <p:ext uri="{BB962C8B-B14F-4D97-AF65-F5344CB8AC3E}">
        <p14:creationId xmlns:p14="http://schemas.microsoft.com/office/powerpoint/2010/main" val="2336459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5314391" y="651544"/>
            <a:ext cx="6778996" cy="732508"/>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latin typeface="Lato"/>
                <a:ea typeface="Lato"/>
                <a:cs typeface="Lato"/>
              </a:rPr>
              <a:t>Çevrenin Genç Sözcüleri Programı</a:t>
            </a:r>
            <a:endParaRPr kumimoji="0" lang="fr-FR" sz="3400" b="0" i="0" u="none" strike="noStrike" kern="1200" cap="none" spc="0" normalizeH="0" baseline="0" noProof="0" dirty="0">
              <a:ln>
                <a:noFill/>
              </a:ln>
              <a:solidFill>
                <a:srgbClr val="952456"/>
              </a:solidFill>
              <a:effectLst/>
              <a:uLnTx/>
              <a:uFillTx/>
              <a:latin typeface="Calibri" panose="020F0502020204030204"/>
              <a:ea typeface="+mn-ea"/>
              <a:cs typeface="+mn-cs"/>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3" name="Google Shape;278;gff1612be1e_0_0">
            <a:extLst>
              <a:ext uri="{FF2B5EF4-FFF2-40B4-BE49-F238E27FC236}">
                <a16:creationId xmlns:a16="http://schemas.microsoft.com/office/drawing/2014/main" id="{7E304F51-C782-DD91-4D88-DE3C0C188081}"/>
              </a:ext>
            </a:extLst>
          </p:cNvPr>
          <p:cNvSpPr txBox="1"/>
          <p:nvPr/>
        </p:nvSpPr>
        <p:spPr>
          <a:xfrm>
            <a:off x="5448862" y="2707651"/>
            <a:ext cx="6164781" cy="1723549"/>
          </a:xfrm>
          <a:prstGeom prst="rect">
            <a:avLst/>
          </a:prstGeom>
          <a:noFill/>
          <a:ln>
            <a:noFill/>
          </a:ln>
        </p:spPr>
        <p:txBody>
          <a:bodyPr spcFirstLastPara="1" wrap="square" lIns="0" tIns="0" rIns="0" bIns="0" anchor="t" anchorCtr="0">
            <a:spAutoFit/>
          </a:bodyPr>
          <a:lstStyle/>
          <a:p>
            <a:pPr lvl="0" algn="just">
              <a:defRPr/>
            </a:pPr>
            <a:r>
              <a:rPr lang="tr-TR" sz="2800" dirty="0">
                <a:solidFill>
                  <a:prstClr val="black"/>
                </a:solidFill>
                <a:latin typeface="+mj-lt"/>
                <a:ea typeface="Lato Light" panose="020F0502020204030203" pitchFamily="34" charset="0"/>
                <a:cs typeface="Lato Light" panose="020F0502020204030203" pitchFamily="34" charset="0"/>
              </a:rPr>
              <a:t>ÇGS</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sürdürülebilir</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kalkınma</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için</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eğitim</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veren</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çevresel</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gazetecilikte</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üretken</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yaratıcı</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ve</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eleştirel</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düşünen</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gençlerin</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tutkulu</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bir</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ağıdır</a:t>
            </a:r>
            <a:r>
              <a:rPr lang="en-GB" sz="2800" dirty="0">
                <a:solidFill>
                  <a:prstClr val="black"/>
                </a:solidFill>
                <a:latin typeface="+mj-lt"/>
                <a:ea typeface="Lato Light" panose="020F0502020204030203" pitchFamily="34" charset="0"/>
                <a:cs typeface="Lato Light" panose="020F0502020204030203" pitchFamily="34" charset="0"/>
              </a:rPr>
              <a:t>.</a:t>
            </a:r>
            <a:endParaRPr lang="tr-TR" sz="2800" dirty="0">
              <a:solidFill>
                <a:prstClr val="black"/>
              </a:solidFill>
              <a:latin typeface="+mj-lt"/>
              <a:ea typeface="Lato Light" panose="020F0502020204030203" pitchFamily="34" charset="0"/>
              <a:cs typeface="Lato Light" panose="020F0502020204030203" pitchFamily="34" charset="0"/>
            </a:endParaRPr>
          </a:p>
        </p:txBody>
      </p: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pic>
        <p:nvPicPr>
          <p:cNvPr id="4" name="Picture 3">
            <a:extLst>
              <a:ext uri="{FF2B5EF4-FFF2-40B4-BE49-F238E27FC236}">
                <a16:creationId xmlns:a16="http://schemas.microsoft.com/office/drawing/2014/main" id="{F1455BE7-B3C1-D6FD-05D5-81D277D7B319}"/>
              </a:ext>
            </a:extLst>
          </p:cNvPr>
          <p:cNvPicPr>
            <a:picLocks noChangeAspect="1"/>
          </p:cNvPicPr>
          <p:nvPr/>
        </p:nvPicPr>
        <p:blipFill>
          <a:blip r:embed="rId4">
            <a:extLst>
              <a:ext uri="{28A0092B-C50C-407E-A947-70E740481C1C}">
                <a14:useLocalDpi xmlns:a14="http://schemas.microsoft.com/office/drawing/2010/main" val="0"/>
              </a:ext>
            </a:extLst>
          </a:blip>
          <a:srcRect t="3980" b="3980"/>
          <a:stretch/>
        </p:blipFill>
        <p:spPr>
          <a:xfrm>
            <a:off x="0" y="0"/>
            <a:ext cx="5040000" cy="6911169"/>
          </a:xfrm>
          <a:prstGeom prst="rect">
            <a:avLst/>
          </a:prstGeom>
        </p:spPr>
      </p:pic>
    </p:spTree>
    <p:extLst>
      <p:ext uri="{BB962C8B-B14F-4D97-AF65-F5344CB8AC3E}">
        <p14:creationId xmlns:p14="http://schemas.microsoft.com/office/powerpoint/2010/main" val="4054553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5314391" y="651544"/>
            <a:ext cx="6778996" cy="732508"/>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latin typeface="Lato"/>
                <a:ea typeface="Lato"/>
                <a:cs typeface="Lato"/>
              </a:rPr>
              <a:t>Çevrenin Genç Sözcüleri Programı</a:t>
            </a:r>
            <a:endParaRPr kumimoji="0" lang="fr-FR" sz="3400" b="0" i="0" u="none" strike="noStrike" kern="1200" cap="none" spc="0" normalizeH="0" baseline="0" noProof="0" dirty="0">
              <a:ln>
                <a:noFill/>
              </a:ln>
              <a:solidFill>
                <a:srgbClr val="952456"/>
              </a:solidFill>
              <a:effectLst/>
              <a:uLnTx/>
              <a:uFillTx/>
              <a:latin typeface="Calibri" panose="020F0502020204030204"/>
              <a:ea typeface="+mn-ea"/>
              <a:cs typeface="+mn-cs"/>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3" name="Google Shape;278;gff1612be1e_0_0">
            <a:extLst>
              <a:ext uri="{FF2B5EF4-FFF2-40B4-BE49-F238E27FC236}">
                <a16:creationId xmlns:a16="http://schemas.microsoft.com/office/drawing/2014/main" id="{7E304F51-C782-DD91-4D88-DE3C0C188081}"/>
              </a:ext>
            </a:extLst>
          </p:cNvPr>
          <p:cNvSpPr txBox="1"/>
          <p:nvPr/>
        </p:nvSpPr>
        <p:spPr>
          <a:xfrm>
            <a:off x="5524376" y="2378366"/>
            <a:ext cx="6164781" cy="2585323"/>
          </a:xfrm>
          <a:prstGeom prst="rect">
            <a:avLst/>
          </a:prstGeom>
          <a:noFill/>
          <a:ln>
            <a:noFill/>
          </a:ln>
        </p:spPr>
        <p:txBody>
          <a:bodyPr spcFirstLastPara="1" wrap="square" lIns="0" tIns="0" rIns="0" bIns="0" anchor="t" anchorCtr="0">
            <a:spAutoFit/>
          </a:bodyPr>
          <a:lstStyle/>
          <a:p>
            <a:pPr lvl="0" algn="just">
              <a:defRPr/>
            </a:pPr>
            <a:r>
              <a:rPr lang="en-GB" sz="2800" dirty="0">
                <a:solidFill>
                  <a:prstClr val="black"/>
                </a:solidFill>
                <a:latin typeface="+mj-lt"/>
                <a:ea typeface="Lato Light" panose="020F0502020204030203" pitchFamily="34" charset="0"/>
                <a:cs typeface="Lato Light" panose="020F0502020204030203" pitchFamily="34" charset="0"/>
              </a:rPr>
              <a:t>Her </a:t>
            </a:r>
            <a:r>
              <a:rPr lang="en-GB" sz="2800" dirty="0" err="1">
                <a:solidFill>
                  <a:prstClr val="black"/>
                </a:solidFill>
                <a:latin typeface="+mj-lt"/>
                <a:ea typeface="Lato Light" panose="020F0502020204030203" pitchFamily="34" charset="0"/>
                <a:cs typeface="Lato Light" panose="020F0502020204030203" pitchFamily="34" charset="0"/>
              </a:rPr>
              <a:t>yıl</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gençleri</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güncel</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bir</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yerel</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çevre</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sorununu</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ön</a:t>
            </a:r>
            <a:r>
              <a:rPr lang="en-GB" sz="2800" dirty="0">
                <a:solidFill>
                  <a:prstClr val="black"/>
                </a:solidFill>
                <a:latin typeface="+mj-lt"/>
                <a:ea typeface="Lato Light" panose="020F0502020204030203" pitchFamily="34" charset="0"/>
                <a:cs typeface="Lato Light" panose="020F0502020204030203" pitchFamily="34" charset="0"/>
              </a:rPr>
              <a:t> plana </a:t>
            </a:r>
            <a:r>
              <a:rPr lang="en-GB" sz="2800" dirty="0" err="1">
                <a:solidFill>
                  <a:prstClr val="black"/>
                </a:solidFill>
                <a:latin typeface="+mj-lt"/>
                <a:ea typeface="Lato Light" panose="020F0502020204030203" pitchFamily="34" charset="0"/>
                <a:cs typeface="Lato Light" panose="020F0502020204030203" pitchFamily="34" charset="0"/>
              </a:rPr>
              <a:t>çıkaran</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bir</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hikaye</a:t>
            </a:r>
            <a:r>
              <a:rPr lang="en-GB" sz="2800" dirty="0">
                <a:solidFill>
                  <a:prstClr val="black"/>
                </a:solidFill>
                <a:latin typeface="+mj-lt"/>
                <a:ea typeface="Lato Light" panose="020F0502020204030203" pitchFamily="34" charset="0"/>
                <a:cs typeface="Lato Light" panose="020F0502020204030203" pitchFamily="34" charset="0"/>
              </a:rPr>
              <a:t> </a:t>
            </a:r>
            <a:r>
              <a:rPr lang="tr-TR" sz="2800" dirty="0">
                <a:solidFill>
                  <a:prstClr val="black"/>
                </a:solidFill>
                <a:latin typeface="+mj-lt"/>
                <a:ea typeface="Lato Light" panose="020F0502020204030203" pitchFamily="34" charset="0"/>
                <a:cs typeface="Lato Light" panose="020F0502020204030203" pitchFamily="34" charset="0"/>
              </a:rPr>
              <a:t>oluşturmaya </a:t>
            </a:r>
            <a:r>
              <a:rPr lang="en-GB" sz="2800" dirty="0" err="1">
                <a:solidFill>
                  <a:prstClr val="black"/>
                </a:solidFill>
                <a:latin typeface="+mj-lt"/>
                <a:ea typeface="Lato Light" panose="020F0502020204030203" pitchFamily="34" charset="0"/>
                <a:cs typeface="Lato Light" panose="020F0502020204030203" pitchFamily="34" charset="0"/>
              </a:rPr>
              <a:t>teşvik</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eden</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bir</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yarışma</a:t>
            </a:r>
            <a:r>
              <a:rPr lang="en-GB" sz="2800" dirty="0">
                <a:solidFill>
                  <a:prstClr val="black"/>
                </a:solidFill>
                <a:latin typeface="+mj-lt"/>
                <a:ea typeface="Lato Light" panose="020F0502020204030203" pitchFamily="34" charset="0"/>
                <a:cs typeface="Lato Light" panose="020F0502020204030203" pitchFamily="34" charset="0"/>
              </a:rPr>
              <a:t> </a:t>
            </a:r>
            <a:r>
              <a:rPr lang="en-GB" sz="2800" dirty="0" err="1">
                <a:solidFill>
                  <a:prstClr val="black"/>
                </a:solidFill>
                <a:latin typeface="+mj-lt"/>
                <a:ea typeface="Lato Light" panose="020F0502020204030203" pitchFamily="34" charset="0"/>
                <a:cs typeface="Lato Light" panose="020F0502020204030203" pitchFamily="34" charset="0"/>
              </a:rPr>
              <a:t>düzenlenir</a:t>
            </a:r>
            <a:r>
              <a:rPr lang="en-GB" sz="2800" dirty="0">
                <a:solidFill>
                  <a:prstClr val="black"/>
                </a:solidFill>
                <a:latin typeface="+mj-lt"/>
                <a:ea typeface="Lato Light" panose="020F0502020204030203" pitchFamily="34" charset="0"/>
                <a:cs typeface="Lato Light" panose="020F0502020204030203" pitchFamily="34" charset="0"/>
              </a:rPr>
              <a:t>.</a:t>
            </a:r>
            <a:endParaRPr lang="tr-TR" sz="2800" dirty="0">
              <a:solidFill>
                <a:prstClr val="black"/>
              </a:solidFill>
              <a:latin typeface="+mj-lt"/>
              <a:ea typeface="Lato Light" panose="020F0502020204030203" pitchFamily="34" charset="0"/>
              <a:cs typeface="Lato Light" panose="020F0502020204030203" pitchFamily="34" charset="0"/>
            </a:endParaRPr>
          </a:p>
          <a:p>
            <a:pPr lvl="0" algn="just">
              <a:defRPr/>
            </a:pPr>
            <a:endParaRPr kumimoji="0" lang="tr-TR" sz="2800" b="0" i="0" u="none" strike="noStrike" kern="1200" cap="none" spc="0" normalizeH="0" baseline="0" noProof="0" dirty="0">
              <a:ln>
                <a:noFill/>
              </a:ln>
              <a:solidFill>
                <a:prstClr val="black"/>
              </a:solidFill>
              <a:effectLst/>
              <a:uLnTx/>
              <a:uFillTx/>
              <a:latin typeface="+mj-lt"/>
              <a:ea typeface="Lato Light" panose="020F0502020204030203" pitchFamily="34" charset="0"/>
              <a:cs typeface="Lato Light" panose="020F0502020204030203" pitchFamily="34" charset="0"/>
            </a:endParaRPr>
          </a:p>
          <a:p>
            <a:pPr lvl="0" algn="just">
              <a:defRPr/>
            </a:pPr>
            <a:r>
              <a:rPr lang="tr-TR" sz="2800" dirty="0">
                <a:solidFill>
                  <a:prstClr val="black"/>
                </a:solidFill>
                <a:latin typeface="+mj-lt"/>
                <a:ea typeface="Lato Light" panose="020F0502020204030203" pitchFamily="34" charset="0"/>
                <a:cs typeface="Lato Light" panose="020F0502020204030203" pitchFamily="34" charset="0"/>
              </a:rPr>
              <a:t>(Makale, Fotoğraf, Video ve </a:t>
            </a:r>
            <a:r>
              <a:rPr lang="tr-TR" sz="2800" dirty="0" err="1">
                <a:solidFill>
                  <a:prstClr val="black"/>
                </a:solidFill>
                <a:latin typeface="+mj-lt"/>
                <a:ea typeface="Lato Light" panose="020F0502020204030203" pitchFamily="34" charset="0"/>
                <a:cs typeface="Lato Light" panose="020F0502020204030203" pitchFamily="34" charset="0"/>
              </a:rPr>
              <a:t>Podcast</a:t>
            </a:r>
            <a:r>
              <a:rPr lang="tr-TR" sz="2800" dirty="0">
                <a:solidFill>
                  <a:prstClr val="black"/>
                </a:solidFill>
                <a:latin typeface="+mj-lt"/>
                <a:ea typeface="Lato Light" panose="020F0502020204030203" pitchFamily="34" charset="0"/>
                <a:cs typeface="Lato Light" panose="020F0502020204030203" pitchFamily="34" charset="0"/>
              </a:rPr>
              <a:t>)</a:t>
            </a:r>
            <a:endParaRPr kumimoji="0" lang="en-GB" sz="2800" b="0" i="0" u="none" strike="noStrike" kern="1200" cap="none" spc="0" normalizeH="0" baseline="0" noProof="0" dirty="0">
              <a:ln>
                <a:noFill/>
              </a:ln>
              <a:solidFill>
                <a:prstClr val="black"/>
              </a:solidFill>
              <a:effectLst/>
              <a:uLnTx/>
              <a:uFillTx/>
              <a:latin typeface="+mj-lt"/>
              <a:ea typeface="Lato Light" panose="020F0502020204030203" pitchFamily="34" charset="0"/>
              <a:cs typeface="Lato Light" panose="020F0502020204030203" pitchFamily="34" charset="0"/>
            </a:endParaRPr>
          </a:p>
        </p:txBody>
      </p: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pic>
        <p:nvPicPr>
          <p:cNvPr id="4" name="Picture 3">
            <a:extLst>
              <a:ext uri="{FF2B5EF4-FFF2-40B4-BE49-F238E27FC236}">
                <a16:creationId xmlns:a16="http://schemas.microsoft.com/office/drawing/2014/main" id="{F1455BE7-B3C1-D6FD-05D5-81D277D7B319}"/>
              </a:ext>
            </a:extLst>
          </p:cNvPr>
          <p:cNvPicPr>
            <a:picLocks noChangeAspect="1"/>
          </p:cNvPicPr>
          <p:nvPr/>
        </p:nvPicPr>
        <p:blipFill>
          <a:blip r:embed="rId4">
            <a:extLst>
              <a:ext uri="{28A0092B-C50C-407E-A947-70E740481C1C}">
                <a14:useLocalDpi xmlns:a14="http://schemas.microsoft.com/office/drawing/2010/main" val="0"/>
              </a:ext>
            </a:extLst>
          </a:blip>
          <a:srcRect t="3980" b="3980"/>
          <a:stretch/>
        </p:blipFill>
        <p:spPr>
          <a:xfrm>
            <a:off x="0" y="0"/>
            <a:ext cx="5040000" cy="6911169"/>
          </a:xfrm>
          <a:prstGeom prst="rect">
            <a:avLst/>
          </a:prstGeom>
        </p:spPr>
      </p:pic>
    </p:spTree>
    <p:extLst>
      <p:ext uri="{BB962C8B-B14F-4D97-AF65-F5344CB8AC3E}">
        <p14:creationId xmlns:p14="http://schemas.microsoft.com/office/powerpoint/2010/main" val="2977508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5092014" y="387298"/>
            <a:ext cx="6775127" cy="156966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YÖNTEMİ </a:t>
            </a:r>
          </a:p>
          <a:p>
            <a:pPr marL="0" marR="0" lvl="0" indent="0" algn="ctr" defTabSz="914400" rtl="0" eaLnBrk="1" fontAlgn="auto" latinLnBrk="0" hangingPunct="1">
              <a:spcBef>
                <a:spcPts val="0"/>
              </a:spcBef>
              <a:spcAft>
                <a:spcPts val="0"/>
              </a:spcAft>
              <a:buClrTx/>
              <a:buSzTx/>
              <a:buFontTx/>
              <a:buNone/>
              <a:tabLst/>
              <a:defRPr/>
            </a:pPr>
            <a:endParaRPr kumimoji="0" lang="tr-TR" sz="3400" b="0" i="0" u="none" strike="noStrike" kern="1200" cap="none" spc="0" normalizeH="0" baseline="0" noProof="0" dirty="0">
              <a:ln>
                <a:noFill/>
              </a:ln>
              <a:solidFill>
                <a:srgbClr val="952456"/>
              </a:solidFill>
              <a:effectLst/>
              <a:uLnTx/>
              <a:uFillTx/>
              <a:ea typeface="Lato"/>
              <a:cs typeface="Lato"/>
            </a:endParaRPr>
          </a:p>
          <a:p>
            <a:pPr marL="0" marR="0" lvl="0" indent="0" algn="ctr" defTabSz="914400" rtl="0" eaLnBrk="1" fontAlgn="auto" latinLnBrk="0" hangingPunct="1">
              <a:spcBef>
                <a:spcPts val="0"/>
              </a:spcBef>
              <a:spcAft>
                <a:spcPts val="0"/>
              </a:spcAft>
              <a:buClrTx/>
              <a:buSzTx/>
              <a:buFontTx/>
              <a:buNone/>
              <a:tabLst/>
              <a:defRPr/>
            </a:pPr>
            <a:r>
              <a:rPr lang="tr-TR" sz="3400" dirty="0">
                <a:solidFill>
                  <a:srgbClr val="952456"/>
                </a:solidFill>
                <a:ea typeface="Lato"/>
                <a:cs typeface="Lato"/>
              </a:rPr>
              <a:t>ULUSAL VE ULUSLARARASI YARIŞMA</a:t>
            </a:r>
            <a:endParaRPr kumimoji="0" lang="en-GB" sz="3400" b="0" i="0" u="none" strike="noStrike" kern="1200" cap="none" spc="0" normalizeH="0" baseline="0" noProof="0" dirty="0">
              <a:ln>
                <a:noFill/>
              </a:ln>
              <a:solidFill>
                <a:srgbClr val="952456"/>
              </a:solidFill>
              <a:effectLst/>
              <a:uLnTx/>
              <a:uFillTx/>
              <a:ea typeface="Lato"/>
              <a:cs typeface="Lato"/>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sp>
        <p:nvSpPr>
          <p:cNvPr id="2" name="TextBox 1">
            <a:extLst>
              <a:ext uri="{FF2B5EF4-FFF2-40B4-BE49-F238E27FC236}">
                <a16:creationId xmlns:a16="http://schemas.microsoft.com/office/drawing/2014/main" id="{8A569FCB-B43F-75D5-8252-7DD12218E145}"/>
              </a:ext>
            </a:extLst>
          </p:cNvPr>
          <p:cNvSpPr txBox="1"/>
          <p:nvPr/>
        </p:nvSpPr>
        <p:spPr>
          <a:xfrm>
            <a:off x="5634996" y="2616093"/>
            <a:ext cx="6232145" cy="2923877"/>
          </a:xfrm>
          <a:prstGeom prst="rect">
            <a:avLst/>
          </a:prstGeom>
          <a:noFill/>
        </p:spPr>
        <p:txBody>
          <a:bodyPr wrap="square" rtlCol="0">
            <a:spAutoFit/>
          </a:bodyPr>
          <a:lstStyle/>
          <a:p>
            <a:pPr marL="457200" indent="-457200">
              <a:buFont typeface="+mj-lt"/>
              <a:buAutoNum type="arabicPeriod"/>
            </a:pPr>
            <a:r>
              <a:rPr lang="tr-TR" sz="3200" u="sng" dirty="0"/>
              <a:t>ÇGS ULUSAL YARIŞMASI</a:t>
            </a:r>
          </a:p>
          <a:p>
            <a:pPr marL="457200" indent="-457200">
              <a:buFont typeface="+mj-lt"/>
              <a:buAutoNum type="arabicPeriod"/>
            </a:pPr>
            <a:endParaRPr lang="tr-TR" sz="3200" u="sng" dirty="0"/>
          </a:p>
          <a:p>
            <a:pPr marL="457200" indent="-457200">
              <a:buFont typeface="+mj-lt"/>
              <a:buAutoNum type="arabicPeriod"/>
            </a:pPr>
            <a:r>
              <a:rPr lang="tr-TR" sz="3200" u="sng" dirty="0"/>
              <a:t>ÇGS ULUSLARARASI YARIŞMASI</a:t>
            </a:r>
            <a:r>
              <a:rPr lang="tr-TR" sz="3200" dirty="0"/>
              <a:t>: Ulusal birinci olan eserler, YRE Uluslararası Yarışması'na katılır.</a:t>
            </a:r>
          </a:p>
          <a:p>
            <a:endParaRPr lang="tr-TR" sz="2400" dirty="0"/>
          </a:p>
        </p:txBody>
      </p:sp>
      <p:pic>
        <p:nvPicPr>
          <p:cNvPr id="4" name="Picture 3">
            <a:extLst>
              <a:ext uri="{FF2B5EF4-FFF2-40B4-BE49-F238E27FC236}">
                <a16:creationId xmlns:a16="http://schemas.microsoft.com/office/drawing/2014/main" id="{F1455BE7-B3C1-D6FD-05D5-81D277D7B319}"/>
              </a:ext>
            </a:extLst>
          </p:cNvPr>
          <p:cNvPicPr>
            <a:picLocks noChangeAspect="1"/>
          </p:cNvPicPr>
          <p:nvPr/>
        </p:nvPicPr>
        <p:blipFill>
          <a:blip r:embed="rId4">
            <a:extLst>
              <a:ext uri="{28A0092B-C50C-407E-A947-70E740481C1C}">
                <a14:useLocalDpi xmlns:a14="http://schemas.microsoft.com/office/drawing/2010/main" val="0"/>
              </a:ext>
            </a:extLst>
          </a:blip>
          <a:srcRect l="25715" r="25715"/>
          <a:stretch/>
        </p:blipFill>
        <p:spPr>
          <a:xfrm>
            <a:off x="0" y="0"/>
            <a:ext cx="5040000" cy="6911169"/>
          </a:xfrm>
          <a:prstGeom prst="rect">
            <a:avLst/>
          </a:prstGeom>
        </p:spPr>
      </p:pic>
    </p:spTree>
    <p:extLst>
      <p:ext uri="{BB962C8B-B14F-4D97-AF65-F5344CB8AC3E}">
        <p14:creationId xmlns:p14="http://schemas.microsoft.com/office/powerpoint/2010/main" val="115052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2082596" y="533162"/>
            <a:ext cx="6775127" cy="104644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YÖNTEMİ </a:t>
            </a:r>
          </a:p>
          <a:p>
            <a:pPr marL="0" marR="0" lvl="0" indent="0" algn="ctr" defTabSz="914400" rtl="0" eaLnBrk="1" fontAlgn="auto" latinLnBrk="0" hangingPunct="1">
              <a:spcBef>
                <a:spcPts val="0"/>
              </a:spcBef>
              <a:spcAft>
                <a:spcPts val="0"/>
              </a:spcAft>
              <a:buClrTx/>
              <a:buSzTx/>
              <a:buFontTx/>
              <a:buNone/>
              <a:tabLst/>
              <a:defRPr/>
            </a:pPr>
            <a:endParaRPr kumimoji="0" lang="tr-TR" sz="3400" b="0" i="0" u="none" strike="noStrike" kern="1200" cap="none" spc="0" normalizeH="0" baseline="0" noProof="0" dirty="0">
              <a:ln>
                <a:noFill/>
              </a:ln>
              <a:solidFill>
                <a:srgbClr val="952456"/>
              </a:solidFill>
              <a:effectLst/>
              <a:uLnTx/>
              <a:uFillTx/>
              <a:ea typeface="Lato"/>
              <a:cs typeface="Lato"/>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7" name="Resim 6">
            <a:extLst>
              <a:ext uri="{FF2B5EF4-FFF2-40B4-BE49-F238E27FC236}">
                <a16:creationId xmlns:a16="http://schemas.microsoft.com/office/drawing/2014/main" id="{C57ACA96-8BA9-4796-995B-0D82B2692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27" y="1204037"/>
            <a:ext cx="10471178" cy="5228727"/>
          </a:xfrm>
          <a:prstGeom prst="rect">
            <a:avLst/>
          </a:prstGeom>
        </p:spPr>
      </p:pic>
    </p:spTree>
    <p:extLst>
      <p:ext uri="{BB962C8B-B14F-4D97-AF65-F5344CB8AC3E}">
        <p14:creationId xmlns:p14="http://schemas.microsoft.com/office/powerpoint/2010/main" val="233893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sp>
        <p:nvSpPr>
          <p:cNvPr id="2" name="TextBox 1">
            <a:extLst>
              <a:ext uri="{FF2B5EF4-FFF2-40B4-BE49-F238E27FC236}">
                <a16:creationId xmlns:a16="http://schemas.microsoft.com/office/drawing/2014/main" id="{8A569FCB-B43F-75D5-8252-7DD12218E145}"/>
              </a:ext>
            </a:extLst>
          </p:cNvPr>
          <p:cNvSpPr txBox="1"/>
          <p:nvPr/>
        </p:nvSpPr>
        <p:spPr>
          <a:xfrm>
            <a:off x="5181617" y="2024423"/>
            <a:ext cx="6414036" cy="3970318"/>
          </a:xfrm>
          <a:prstGeom prst="rect">
            <a:avLst/>
          </a:prstGeom>
          <a:noFill/>
        </p:spPr>
        <p:txBody>
          <a:bodyPr wrap="square" rtlCol="0">
            <a:spAutoFit/>
          </a:bodyPr>
          <a:lstStyle/>
          <a:p>
            <a:pPr algn="just"/>
            <a:r>
              <a:rPr lang="tr-TR" sz="2800" b="1" u="sng" dirty="0"/>
              <a:t>Katılımcılar kimler?</a:t>
            </a:r>
          </a:p>
          <a:p>
            <a:pPr algn="just"/>
            <a:r>
              <a:rPr lang="tr-TR" sz="2800" dirty="0"/>
              <a:t>11-25 yaş arası öğrenciler koordinatör öğretmenlerinin yönlendirmesi ve okul kaydı ile. </a:t>
            </a:r>
          </a:p>
          <a:p>
            <a:pPr algn="just"/>
            <a:r>
              <a:rPr lang="tr-TR" sz="2800" dirty="0"/>
              <a:t>(Tek başına veya okulları, kolejleri, üniversiteleri ya da gençlik grupları aracılığıyla katılanları kapsar.)</a:t>
            </a:r>
          </a:p>
          <a:p>
            <a:pPr algn="just"/>
            <a:r>
              <a:rPr lang="tr-TR" sz="2800" dirty="0"/>
              <a:t>Dört kategori: makaleler, video, </a:t>
            </a:r>
            <a:r>
              <a:rPr lang="tr-TR" sz="2800" dirty="0" err="1"/>
              <a:t>podcast</a:t>
            </a:r>
            <a:r>
              <a:rPr lang="tr-TR" sz="2800" dirty="0"/>
              <a:t> ve fotoğraf.</a:t>
            </a:r>
          </a:p>
        </p:txBody>
      </p:sp>
      <p:pic>
        <p:nvPicPr>
          <p:cNvPr id="4" name="Picture 3">
            <a:extLst>
              <a:ext uri="{FF2B5EF4-FFF2-40B4-BE49-F238E27FC236}">
                <a16:creationId xmlns:a16="http://schemas.microsoft.com/office/drawing/2014/main" id="{F1455BE7-B3C1-D6FD-05D5-81D277D7B319}"/>
              </a:ext>
            </a:extLst>
          </p:cNvPr>
          <p:cNvPicPr>
            <a:picLocks noChangeAspect="1"/>
          </p:cNvPicPr>
          <p:nvPr/>
        </p:nvPicPr>
        <p:blipFill>
          <a:blip r:embed="rId4">
            <a:extLst>
              <a:ext uri="{28A0092B-C50C-407E-A947-70E740481C1C}">
                <a14:useLocalDpi xmlns:a14="http://schemas.microsoft.com/office/drawing/2010/main" val="0"/>
              </a:ext>
            </a:extLst>
          </a:blip>
          <a:srcRect l="25715" r="25715"/>
          <a:stretch/>
        </p:blipFill>
        <p:spPr>
          <a:xfrm>
            <a:off x="0" y="0"/>
            <a:ext cx="5040000" cy="6911169"/>
          </a:xfrm>
          <a:prstGeom prst="rect">
            <a:avLst/>
          </a:prstGeom>
        </p:spPr>
      </p:pic>
      <p:sp>
        <p:nvSpPr>
          <p:cNvPr id="12" name="Google Shape;278;gff1612be1e_0_0">
            <a:extLst>
              <a:ext uri="{FF2B5EF4-FFF2-40B4-BE49-F238E27FC236}">
                <a16:creationId xmlns:a16="http://schemas.microsoft.com/office/drawing/2014/main" id="{848E9645-92B2-4C5C-9393-A4B9FD93C326}"/>
              </a:ext>
            </a:extLst>
          </p:cNvPr>
          <p:cNvSpPr txBox="1"/>
          <p:nvPr/>
        </p:nvSpPr>
        <p:spPr>
          <a:xfrm>
            <a:off x="5092014" y="387298"/>
            <a:ext cx="6775127" cy="156966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YÖNTEMİ </a:t>
            </a:r>
          </a:p>
          <a:p>
            <a:pPr marL="0" marR="0" lvl="0" indent="0" algn="ctr" defTabSz="914400" rtl="0" eaLnBrk="1" fontAlgn="auto" latinLnBrk="0" hangingPunct="1">
              <a:spcBef>
                <a:spcPts val="0"/>
              </a:spcBef>
              <a:spcAft>
                <a:spcPts val="0"/>
              </a:spcAft>
              <a:buClrTx/>
              <a:buSzTx/>
              <a:buFontTx/>
              <a:buNone/>
              <a:tabLst/>
              <a:defRPr/>
            </a:pPr>
            <a:endParaRPr kumimoji="0" lang="tr-TR" sz="3400" b="0" i="0" u="none" strike="noStrike" kern="1200" cap="none" spc="0" normalizeH="0" baseline="0" noProof="0" dirty="0">
              <a:ln>
                <a:noFill/>
              </a:ln>
              <a:solidFill>
                <a:srgbClr val="952456"/>
              </a:solidFill>
              <a:effectLst/>
              <a:uLnTx/>
              <a:uFillTx/>
              <a:ea typeface="Lato"/>
              <a:cs typeface="Lato"/>
            </a:endParaRPr>
          </a:p>
          <a:p>
            <a:pPr marL="0" marR="0" lvl="0" indent="0" algn="ctr" defTabSz="914400" rtl="0" eaLnBrk="1" fontAlgn="auto" latinLnBrk="0" hangingPunct="1">
              <a:spcBef>
                <a:spcPts val="0"/>
              </a:spcBef>
              <a:spcAft>
                <a:spcPts val="0"/>
              </a:spcAft>
              <a:buClrTx/>
              <a:buSzTx/>
              <a:buFontTx/>
              <a:buNone/>
              <a:tabLst/>
              <a:defRPr/>
            </a:pPr>
            <a:r>
              <a:rPr lang="tr-TR" sz="3400" dirty="0">
                <a:solidFill>
                  <a:srgbClr val="952456"/>
                </a:solidFill>
                <a:ea typeface="Lato"/>
                <a:cs typeface="Lato"/>
              </a:rPr>
              <a:t>ULUSAL VE ULUSLARARASI YARIŞMA</a:t>
            </a:r>
            <a:endParaRPr kumimoji="0" lang="en-GB" sz="3400" b="0" i="0" u="none" strike="noStrike" kern="1200" cap="none" spc="0" normalizeH="0" baseline="0" noProof="0" dirty="0">
              <a:ln>
                <a:noFill/>
              </a:ln>
              <a:solidFill>
                <a:srgbClr val="952456"/>
              </a:solidFill>
              <a:effectLst/>
              <a:uLnTx/>
              <a:uFillTx/>
              <a:ea typeface="Lato"/>
              <a:cs typeface="Lato"/>
            </a:endParaRPr>
          </a:p>
        </p:txBody>
      </p:sp>
    </p:spTree>
    <p:extLst>
      <p:ext uri="{BB962C8B-B14F-4D97-AF65-F5344CB8AC3E}">
        <p14:creationId xmlns:p14="http://schemas.microsoft.com/office/powerpoint/2010/main" val="4251810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779298-AA39-486B-9E74-6202FBDA153B}"/>
              </a:ext>
            </a:extLst>
          </p:cNvPr>
          <p:cNvSpPr>
            <a:spLocks noGrp="1"/>
          </p:cNvSpPr>
          <p:nvPr>
            <p:ph type="body" sz="quarter" idx="15"/>
          </p:nvPr>
        </p:nvSpPr>
        <p:spPr>
          <a:xfrm>
            <a:off x="2950228" y="5499456"/>
            <a:ext cx="5365640" cy="985941"/>
          </a:xfrm>
        </p:spPr>
        <p:txBody>
          <a:bodyPr/>
          <a:lstStyle/>
          <a:p>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FEE Akademi</a:t>
            </a:r>
            <a:endParaRPr lang="en-US" sz="2000" dirty="0">
              <a:solidFill>
                <a:srgbClr val="952456"/>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a:extLst>
              <a:ext uri="{FF2B5EF4-FFF2-40B4-BE49-F238E27FC236}">
                <a16:creationId xmlns:a16="http://schemas.microsoft.com/office/drawing/2014/main" id="{E30FDC91-0FFD-41AE-B914-9E3B0DC7311E}"/>
              </a:ext>
            </a:extLst>
          </p:cNvPr>
          <p:cNvSpPr txBox="1"/>
          <p:nvPr/>
        </p:nvSpPr>
        <p:spPr>
          <a:xfrm>
            <a:off x="8815526" y="5992427"/>
            <a:ext cx="1278385"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10" name="TextBox 9">
            <a:extLst>
              <a:ext uri="{FF2B5EF4-FFF2-40B4-BE49-F238E27FC236}">
                <a16:creationId xmlns:a16="http://schemas.microsoft.com/office/drawing/2014/main" id="{A82E7FA2-6138-81B1-4B09-77BB88CAA0D2}"/>
              </a:ext>
            </a:extLst>
          </p:cNvPr>
          <p:cNvSpPr txBox="1"/>
          <p:nvPr/>
        </p:nvSpPr>
        <p:spPr>
          <a:xfrm>
            <a:off x="2950228" y="1956064"/>
            <a:ext cx="4981575" cy="400110"/>
          </a:xfrm>
          <a:prstGeom prst="rect">
            <a:avLst/>
          </a:prstGeom>
          <a:noFill/>
        </p:spPr>
        <p:txBody>
          <a:bodyPr wrap="square">
            <a:spAutoFit/>
          </a:bodyPr>
          <a:lstStyle/>
          <a:p>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ÇGS Rehber</a:t>
            </a:r>
            <a:endParaRPr lang="en-US" sz="2000" dirty="0">
              <a:solidFill>
                <a:srgbClr val="952456"/>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 name="TextBox 12">
            <a:extLst>
              <a:ext uri="{FF2B5EF4-FFF2-40B4-BE49-F238E27FC236}">
                <a16:creationId xmlns:a16="http://schemas.microsoft.com/office/drawing/2014/main" id="{A47F8143-FA31-3BA1-3A83-86BB98134C07}"/>
              </a:ext>
            </a:extLst>
          </p:cNvPr>
          <p:cNvSpPr txBox="1"/>
          <p:nvPr/>
        </p:nvSpPr>
        <p:spPr>
          <a:xfrm>
            <a:off x="2950228" y="4553990"/>
            <a:ext cx="4981575" cy="400110"/>
          </a:xfrm>
          <a:prstGeom prst="rect">
            <a:avLst/>
          </a:prstGeom>
          <a:noFill/>
        </p:spPr>
        <p:txBody>
          <a:bodyPr wrap="square">
            <a:spAutoFit/>
          </a:bodyPr>
          <a:lstStyle/>
          <a:p>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Örnek Çalışmaların incelenmesi</a:t>
            </a:r>
            <a:endParaRPr lang="en-GB" sz="2000" dirty="0">
              <a:solidFill>
                <a:srgbClr val="952456"/>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TextBox 14">
            <a:extLst>
              <a:ext uri="{FF2B5EF4-FFF2-40B4-BE49-F238E27FC236}">
                <a16:creationId xmlns:a16="http://schemas.microsoft.com/office/drawing/2014/main" id="{A00D7E03-D2E3-A7D2-2901-64939DEA16FB}"/>
              </a:ext>
            </a:extLst>
          </p:cNvPr>
          <p:cNvSpPr txBox="1"/>
          <p:nvPr/>
        </p:nvSpPr>
        <p:spPr>
          <a:xfrm>
            <a:off x="2950228" y="3116083"/>
            <a:ext cx="3627924" cy="707886"/>
          </a:xfrm>
          <a:prstGeom prst="rect">
            <a:avLst/>
          </a:prstGeom>
          <a:noFill/>
        </p:spPr>
        <p:txBody>
          <a:bodyPr wrap="square">
            <a:spAutoFit/>
          </a:bodyPr>
          <a:lstStyle/>
          <a:p>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Fotoğraf Video Makale </a:t>
            </a:r>
          </a:p>
          <a:p>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Eğitim Videoları</a:t>
            </a:r>
            <a:endParaRPr lang="en-US" sz="2000" dirty="0">
              <a:solidFill>
                <a:srgbClr val="952456"/>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 name="Rectangle 1">
            <a:extLst>
              <a:ext uri="{FF2B5EF4-FFF2-40B4-BE49-F238E27FC236}">
                <a16:creationId xmlns:a16="http://schemas.microsoft.com/office/drawing/2014/main" id="{1BA4B07D-46C3-C4CD-C888-0780C6F5D1B8}"/>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5B415908-1889-C5D2-404A-39138073F34E}"/>
              </a:ext>
            </a:extLst>
          </p:cNvPr>
          <p:cNvSpPr txBox="1">
            <a:spLocks/>
          </p:cNvSpPr>
          <p:nvPr/>
        </p:nvSpPr>
        <p:spPr>
          <a:xfrm>
            <a:off x="1208714" y="798600"/>
            <a:ext cx="8197663" cy="66040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4000" b="1" i="0" kern="1200" baseline="0">
                <a:solidFill>
                  <a:schemeClr val="bg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2400" b="0" dirty="0">
                <a:solidFill>
                  <a:srgbClr val="952456"/>
                </a:solidFill>
                <a:ea typeface="Lato" panose="020F0502020204030203" pitchFamily="34" charset="0"/>
                <a:cs typeface="Lato" panose="020F0502020204030203" pitchFamily="34" charset="0"/>
              </a:rPr>
              <a:t>ÖĞRETMEN VE ÖĞRENCİLER İÇİN ÇGS KAYNAKÇASI</a:t>
            </a:r>
            <a:endParaRPr lang="en-DK" sz="2400" b="0" dirty="0">
              <a:solidFill>
                <a:srgbClr val="952456"/>
              </a:solidFill>
              <a:ea typeface="Lato" panose="020F0502020204030203" pitchFamily="34" charset="0"/>
              <a:cs typeface="Lato" panose="020F0502020204030203" pitchFamily="34" charset="0"/>
            </a:endParaRPr>
          </a:p>
        </p:txBody>
      </p:sp>
      <p:pic>
        <p:nvPicPr>
          <p:cNvPr id="19" name="Picture 18" descr="A screenshot of a camera and a checklist&#10;&#10;Description automatically generated">
            <a:extLst>
              <a:ext uri="{FF2B5EF4-FFF2-40B4-BE49-F238E27FC236}">
                <a16:creationId xmlns:a16="http://schemas.microsoft.com/office/drawing/2014/main" id="{8870C51B-3B18-8006-D8E0-8D2ED4D50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321" y="1576010"/>
            <a:ext cx="1275498" cy="5101990"/>
          </a:xfrm>
          <a:prstGeom prst="rect">
            <a:avLst/>
          </a:prstGeom>
        </p:spPr>
      </p:pic>
      <p:pic>
        <p:nvPicPr>
          <p:cNvPr id="21" name="Picture 20">
            <a:extLst>
              <a:ext uri="{FF2B5EF4-FFF2-40B4-BE49-F238E27FC236}">
                <a16:creationId xmlns:a16="http://schemas.microsoft.com/office/drawing/2014/main" id="{26D368DE-0620-C86B-92D9-FC9831EC8C09}"/>
              </a:ext>
            </a:extLst>
          </p:cNvPr>
          <p:cNvPicPr>
            <a:picLocks noChangeAspect="1"/>
          </p:cNvPicPr>
          <p:nvPr/>
        </p:nvPicPr>
        <p:blipFill>
          <a:blip r:embed="rId4"/>
          <a:srcRect/>
          <a:stretch/>
        </p:blipFill>
        <p:spPr>
          <a:xfrm>
            <a:off x="10680151" y="5754799"/>
            <a:ext cx="1009006" cy="1080000"/>
          </a:xfrm>
          <a:prstGeom prst="rect">
            <a:avLst/>
          </a:prstGeom>
        </p:spPr>
      </p:pic>
      <p:pic>
        <p:nvPicPr>
          <p:cNvPr id="9" name="Picture 8" descr="A light bulb with rays of light&#10;&#10;Description automatically generated">
            <a:extLst>
              <a:ext uri="{FF2B5EF4-FFF2-40B4-BE49-F238E27FC236}">
                <a16:creationId xmlns:a16="http://schemas.microsoft.com/office/drawing/2014/main" id="{97BE4D0C-D120-8BED-23A8-B673B8C11D6B}"/>
              </a:ext>
            </a:extLst>
          </p:cNvPr>
          <p:cNvPicPr>
            <a:picLocks noChangeAspect="1"/>
          </p:cNvPicPr>
          <p:nvPr/>
        </p:nvPicPr>
        <p:blipFill rotWithShape="1">
          <a:blip r:embed="rId5">
            <a:extLst>
              <a:ext uri="{28A0092B-C50C-407E-A947-70E740481C1C}">
                <a14:useLocalDpi xmlns:a14="http://schemas.microsoft.com/office/drawing/2010/main" val="0"/>
              </a:ext>
            </a:extLst>
          </a:blip>
          <a:srcRect t="5851" b="8570"/>
          <a:stretch/>
        </p:blipFill>
        <p:spPr>
          <a:xfrm>
            <a:off x="7055648" y="1776392"/>
            <a:ext cx="1275497" cy="4366218"/>
          </a:xfrm>
          <a:prstGeom prst="rect">
            <a:avLst/>
          </a:prstGeom>
        </p:spPr>
      </p:pic>
      <p:sp>
        <p:nvSpPr>
          <p:cNvPr id="12" name="TextBox 11">
            <a:extLst>
              <a:ext uri="{FF2B5EF4-FFF2-40B4-BE49-F238E27FC236}">
                <a16:creationId xmlns:a16="http://schemas.microsoft.com/office/drawing/2014/main" id="{28BEEA1E-C85F-8726-54EF-C088BB61A8EE}"/>
              </a:ext>
            </a:extLst>
          </p:cNvPr>
          <p:cNvSpPr txBox="1"/>
          <p:nvPr/>
        </p:nvSpPr>
        <p:spPr>
          <a:xfrm>
            <a:off x="8703546" y="2482608"/>
            <a:ext cx="4981575" cy="400110"/>
          </a:xfrm>
          <a:prstGeom prst="rect">
            <a:avLst/>
          </a:prstGeom>
          <a:noFill/>
        </p:spPr>
        <p:txBody>
          <a:bodyPr wrap="square">
            <a:spAutoFit/>
          </a:bodyPr>
          <a:lstStyle/>
          <a:p>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Kontrol Listeleri</a:t>
            </a:r>
            <a:endParaRPr lang="en-US" sz="2000" dirty="0">
              <a:solidFill>
                <a:srgbClr val="952456"/>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26F42D05-B113-F653-50CB-FEEACBBD5E82}"/>
              </a:ext>
            </a:extLst>
          </p:cNvPr>
          <p:cNvSpPr txBox="1"/>
          <p:nvPr/>
        </p:nvSpPr>
        <p:spPr>
          <a:xfrm>
            <a:off x="8671124" y="3731446"/>
            <a:ext cx="3099111" cy="707886"/>
          </a:xfrm>
          <a:prstGeom prst="rect">
            <a:avLst/>
          </a:prstGeom>
          <a:noFill/>
        </p:spPr>
        <p:txBody>
          <a:bodyPr wrap="square">
            <a:spAutoFit/>
          </a:bodyPr>
          <a:lstStyle/>
          <a:p>
            <a:r>
              <a:rPr lang="en-GB"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YRE </a:t>
            </a:r>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Uluslararası Jüriden İpuçları</a:t>
            </a:r>
            <a:r>
              <a:rPr lang="en-US"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a:t>
            </a:r>
          </a:p>
        </p:txBody>
      </p:sp>
      <p:sp>
        <p:nvSpPr>
          <p:cNvPr id="16" name="TextBox 15">
            <a:extLst>
              <a:ext uri="{FF2B5EF4-FFF2-40B4-BE49-F238E27FC236}">
                <a16:creationId xmlns:a16="http://schemas.microsoft.com/office/drawing/2014/main" id="{803DF826-69C1-7D88-51C4-0194EF734EC0}"/>
              </a:ext>
            </a:extLst>
          </p:cNvPr>
          <p:cNvSpPr txBox="1"/>
          <p:nvPr/>
        </p:nvSpPr>
        <p:spPr>
          <a:xfrm>
            <a:off x="8671125" y="5104609"/>
            <a:ext cx="3099111" cy="400110"/>
          </a:xfrm>
          <a:prstGeom prst="rect">
            <a:avLst/>
          </a:prstGeom>
          <a:noFill/>
        </p:spPr>
        <p:txBody>
          <a:bodyPr wrap="square">
            <a:spAutoFit/>
          </a:bodyPr>
          <a:lstStyle/>
          <a:p>
            <a:r>
              <a:rPr lang="tr-TR" sz="2000" dirty="0">
                <a:solidFill>
                  <a:srgbClr val="952456"/>
                </a:solidFill>
                <a:latin typeface="Lato Light" panose="020F0502020204030203" pitchFamily="34" charset="0"/>
                <a:ea typeface="Lato Light" panose="020F0502020204030203" pitchFamily="34" charset="0"/>
                <a:cs typeface="Lato Light" panose="020F0502020204030203" pitchFamily="34" charset="0"/>
              </a:rPr>
              <a:t>Yarışma Kriterli</a:t>
            </a:r>
            <a:endParaRPr lang="en-US" sz="2000" dirty="0">
              <a:solidFill>
                <a:srgbClr val="952456"/>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8" name="Resim 17">
            <a:extLst>
              <a:ext uri="{FF2B5EF4-FFF2-40B4-BE49-F238E27FC236}">
                <a16:creationId xmlns:a16="http://schemas.microsoft.com/office/drawing/2014/main" id="{3F764B71-C61D-42AC-AFDA-03B81F021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7679" y="-664"/>
            <a:ext cx="1160809" cy="1641144"/>
          </a:xfrm>
          <a:prstGeom prst="rect">
            <a:avLst/>
          </a:prstGeom>
        </p:spPr>
      </p:pic>
    </p:spTree>
    <p:extLst>
      <p:ext uri="{BB962C8B-B14F-4D97-AF65-F5344CB8AC3E}">
        <p14:creationId xmlns:p14="http://schemas.microsoft.com/office/powerpoint/2010/main" val="2609234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0FDC91-0FFD-41AE-B914-9E3B0DC7311E}"/>
              </a:ext>
            </a:extLst>
          </p:cNvPr>
          <p:cNvSpPr txBox="1"/>
          <p:nvPr/>
        </p:nvSpPr>
        <p:spPr>
          <a:xfrm>
            <a:off x="8815526" y="5992427"/>
            <a:ext cx="1278385"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2" name="Rectangle 1">
            <a:extLst>
              <a:ext uri="{FF2B5EF4-FFF2-40B4-BE49-F238E27FC236}">
                <a16:creationId xmlns:a16="http://schemas.microsoft.com/office/drawing/2014/main" id="{1BA4B07D-46C3-C4CD-C888-0780C6F5D1B8}"/>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5B415908-1889-C5D2-404A-39138073F34E}"/>
              </a:ext>
            </a:extLst>
          </p:cNvPr>
          <p:cNvSpPr txBox="1">
            <a:spLocks/>
          </p:cNvSpPr>
          <p:nvPr/>
        </p:nvSpPr>
        <p:spPr>
          <a:xfrm>
            <a:off x="833377" y="614329"/>
            <a:ext cx="9630137" cy="71616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4000" b="1" i="0" kern="1200" baseline="0">
                <a:solidFill>
                  <a:schemeClr val="bg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2400" dirty="0">
                <a:solidFill>
                  <a:srgbClr val="952456"/>
                </a:solidFill>
                <a:latin typeface="Calibri" panose="020F0502020204030204" pitchFamily="34" charset="0"/>
                <a:ea typeface="Calibri" panose="020F0502020204030204" pitchFamily="34" charset="0"/>
                <a:cs typeface="Calibri" panose="020F0502020204030204" pitchFamily="34" charset="0"/>
              </a:rPr>
              <a:t>2024-2025 ULUSLARARASI ÇEVRENİN GENÇ SÖZCÜLERİ PROGRAMI SAYILAR</a:t>
            </a:r>
            <a:endParaRPr lang="en-DK" sz="2400" dirty="0">
              <a:solidFill>
                <a:srgbClr val="952456"/>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A screenshot of a camera and a checklist&#10;&#10;Description automatically generated">
            <a:extLst>
              <a:ext uri="{FF2B5EF4-FFF2-40B4-BE49-F238E27FC236}">
                <a16:creationId xmlns:a16="http://schemas.microsoft.com/office/drawing/2014/main" id="{8870C51B-3B18-8006-D8E0-8D2ED4D50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65" y="1383443"/>
            <a:ext cx="1275498" cy="5101990"/>
          </a:xfrm>
          <a:prstGeom prst="rect">
            <a:avLst/>
          </a:prstGeom>
        </p:spPr>
      </p:pic>
      <p:pic>
        <p:nvPicPr>
          <p:cNvPr id="21" name="Picture 20">
            <a:extLst>
              <a:ext uri="{FF2B5EF4-FFF2-40B4-BE49-F238E27FC236}">
                <a16:creationId xmlns:a16="http://schemas.microsoft.com/office/drawing/2014/main" id="{26D368DE-0620-C86B-92D9-FC9831EC8C09}"/>
              </a:ext>
            </a:extLst>
          </p:cNvPr>
          <p:cNvPicPr>
            <a:picLocks noChangeAspect="1"/>
          </p:cNvPicPr>
          <p:nvPr/>
        </p:nvPicPr>
        <p:blipFill>
          <a:blip r:embed="rId4"/>
          <a:srcRect/>
          <a:stretch/>
        </p:blipFill>
        <p:spPr>
          <a:xfrm>
            <a:off x="10680151" y="5754799"/>
            <a:ext cx="1009006" cy="1080000"/>
          </a:xfrm>
          <a:prstGeom prst="rect">
            <a:avLst/>
          </a:prstGeom>
        </p:spPr>
      </p:pic>
      <p:pic>
        <p:nvPicPr>
          <p:cNvPr id="9" name="Picture 8" descr="A light bulb with rays of light&#10;&#10;Description automatically generated">
            <a:extLst>
              <a:ext uri="{FF2B5EF4-FFF2-40B4-BE49-F238E27FC236}">
                <a16:creationId xmlns:a16="http://schemas.microsoft.com/office/drawing/2014/main" id="{97BE4D0C-D120-8BED-23A8-B673B8C11D6B}"/>
              </a:ext>
            </a:extLst>
          </p:cNvPr>
          <p:cNvPicPr>
            <a:picLocks noChangeAspect="1"/>
          </p:cNvPicPr>
          <p:nvPr/>
        </p:nvPicPr>
        <p:blipFill rotWithShape="1">
          <a:blip r:embed="rId5">
            <a:extLst>
              <a:ext uri="{28A0092B-C50C-407E-A947-70E740481C1C}">
                <a14:useLocalDpi xmlns:a14="http://schemas.microsoft.com/office/drawing/2010/main" val="0"/>
              </a:ext>
            </a:extLst>
          </a:blip>
          <a:srcRect t="5851" b="8570"/>
          <a:stretch/>
        </p:blipFill>
        <p:spPr>
          <a:xfrm>
            <a:off x="10680152" y="1640479"/>
            <a:ext cx="1230394" cy="4211823"/>
          </a:xfrm>
          <a:prstGeom prst="rect">
            <a:avLst/>
          </a:prstGeom>
        </p:spPr>
      </p:pic>
      <p:pic>
        <p:nvPicPr>
          <p:cNvPr id="18" name="Resim 17">
            <a:extLst>
              <a:ext uri="{FF2B5EF4-FFF2-40B4-BE49-F238E27FC236}">
                <a16:creationId xmlns:a16="http://schemas.microsoft.com/office/drawing/2014/main" id="{3F764B71-C61D-42AC-AFDA-03B81F021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7679" y="-664"/>
            <a:ext cx="1160809" cy="1641144"/>
          </a:xfrm>
          <a:prstGeom prst="rect">
            <a:avLst/>
          </a:prstGeom>
        </p:spPr>
      </p:pic>
      <p:pic>
        <p:nvPicPr>
          <p:cNvPr id="8" name="Resim 7">
            <a:hlinkClick r:id="rId7"/>
            <a:extLst>
              <a:ext uri="{FF2B5EF4-FFF2-40B4-BE49-F238E27FC236}">
                <a16:creationId xmlns:a16="http://schemas.microsoft.com/office/drawing/2014/main" id="{2084B284-39B4-4A68-8ECB-78EFF2345774}"/>
              </a:ext>
            </a:extLst>
          </p:cNvPr>
          <p:cNvPicPr>
            <a:picLocks noChangeAspect="1"/>
          </p:cNvPicPr>
          <p:nvPr/>
        </p:nvPicPr>
        <p:blipFill rotWithShape="1">
          <a:blip r:embed="rId8">
            <a:extLst>
              <a:ext uri="{28A0092B-C50C-407E-A947-70E740481C1C}">
                <a14:useLocalDpi xmlns:a14="http://schemas.microsoft.com/office/drawing/2010/main" val="0"/>
              </a:ext>
            </a:extLst>
          </a:blip>
          <a:srcRect l="2410" t="2016" r="7201" b="-969"/>
          <a:stretch/>
        </p:blipFill>
        <p:spPr>
          <a:xfrm>
            <a:off x="2584847" y="1529722"/>
            <a:ext cx="6439023" cy="4884989"/>
          </a:xfrm>
          <a:prstGeom prst="rect">
            <a:avLst/>
          </a:prstGeom>
        </p:spPr>
      </p:pic>
    </p:spTree>
    <p:extLst>
      <p:ext uri="{BB962C8B-B14F-4D97-AF65-F5344CB8AC3E}">
        <p14:creationId xmlns:p14="http://schemas.microsoft.com/office/powerpoint/2010/main" val="1290143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0FDC91-0FFD-41AE-B914-9E3B0DC7311E}"/>
              </a:ext>
            </a:extLst>
          </p:cNvPr>
          <p:cNvSpPr txBox="1"/>
          <p:nvPr/>
        </p:nvSpPr>
        <p:spPr>
          <a:xfrm>
            <a:off x="8815526" y="5992427"/>
            <a:ext cx="1278385"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
        <p:nvSpPr>
          <p:cNvPr id="2" name="Rectangle 1">
            <a:extLst>
              <a:ext uri="{FF2B5EF4-FFF2-40B4-BE49-F238E27FC236}">
                <a16:creationId xmlns:a16="http://schemas.microsoft.com/office/drawing/2014/main" id="{1BA4B07D-46C3-C4CD-C888-0780C6F5D1B8}"/>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5B415908-1889-C5D2-404A-39138073F34E}"/>
              </a:ext>
            </a:extLst>
          </p:cNvPr>
          <p:cNvSpPr txBox="1">
            <a:spLocks/>
          </p:cNvSpPr>
          <p:nvPr/>
        </p:nvSpPr>
        <p:spPr>
          <a:xfrm>
            <a:off x="833377" y="614329"/>
            <a:ext cx="9630137" cy="71616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4000" b="1" i="0" kern="1200" baseline="0">
                <a:solidFill>
                  <a:schemeClr val="bg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2400" dirty="0">
                <a:solidFill>
                  <a:srgbClr val="952456"/>
                </a:solidFill>
                <a:latin typeface="Calibri" panose="020F0502020204030204" pitchFamily="34" charset="0"/>
                <a:ea typeface="Calibri" panose="020F0502020204030204" pitchFamily="34" charset="0"/>
                <a:cs typeface="Calibri" panose="020F0502020204030204" pitchFamily="34" charset="0"/>
              </a:rPr>
              <a:t>2025-2026 EĞİTİM ÖĞRETİM YILINDA NELER YAPACAĞIZ?</a:t>
            </a:r>
            <a:endParaRPr lang="en-DK" sz="2400" dirty="0">
              <a:solidFill>
                <a:srgbClr val="952456"/>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26D368DE-0620-C86B-92D9-FC9831EC8C09}"/>
              </a:ext>
            </a:extLst>
          </p:cNvPr>
          <p:cNvPicPr>
            <a:picLocks noChangeAspect="1"/>
          </p:cNvPicPr>
          <p:nvPr/>
        </p:nvPicPr>
        <p:blipFill>
          <a:blip r:embed="rId3"/>
          <a:srcRect/>
          <a:stretch/>
        </p:blipFill>
        <p:spPr>
          <a:xfrm>
            <a:off x="10680151" y="5754799"/>
            <a:ext cx="1009006" cy="1080000"/>
          </a:xfrm>
          <a:prstGeom prst="rect">
            <a:avLst/>
          </a:prstGeom>
        </p:spPr>
      </p:pic>
      <p:pic>
        <p:nvPicPr>
          <p:cNvPr id="18" name="Resim 17">
            <a:extLst>
              <a:ext uri="{FF2B5EF4-FFF2-40B4-BE49-F238E27FC236}">
                <a16:creationId xmlns:a16="http://schemas.microsoft.com/office/drawing/2014/main" id="{3F764B71-C61D-42AC-AFDA-03B81F021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679" y="-664"/>
            <a:ext cx="1160809" cy="1641144"/>
          </a:xfrm>
          <a:prstGeom prst="rect">
            <a:avLst/>
          </a:prstGeom>
        </p:spPr>
      </p:pic>
      <p:sp>
        <p:nvSpPr>
          <p:cNvPr id="5" name="Dikdörtgen 4">
            <a:extLst>
              <a:ext uri="{FF2B5EF4-FFF2-40B4-BE49-F238E27FC236}">
                <a16:creationId xmlns:a16="http://schemas.microsoft.com/office/drawing/2014/main" id="{7C04C6B2-C1BA-431F-9E7E-B42536188B40}"/>
              </a:ext>
            </a:extLst>
          </p:cNvPr>
          <p:cNvSpPr/>
          <p:nvPr/>
        </p:nvSpPr>
        <p:spPr>
          <a:xfrm>
            <a:off x="992246" y="1236063"/>
            <a:ext cx="9835433" cy="5324535"/>
          </a:xfrm>
          <a:prstGeom prst="rect">
            <a:avLst/>
          </a:prstGeom>
        </p:spPr>
        <p:txBody>
          <a:bodyPr wrap="square">
            <a:spAutoFit/>
          </a:bodyPr>
          <a:lstStyle/>
          <a:p>
            <a:r>
              <a:rPr lang="tr-TR" sz="2000" b="1" dirty="0">
                <a:latin typeface="Calibri" panose="020F0502020204030204" pitchFamily="34" charset="0"/>
                <a:ea typeface="Calibri" panose="020F0502020204030204" pitchFamily="34" charset="0"/>
              </a:rPr>
              <a:t>Çevrenin Genç Sözcüleri (ÇGS) okullarıyla aylık toplantılar planlıyoruz. Her ayın aynı günü ve saatinde tüm okulların katılımına açık toplantılar gerçekleştirilecektir.</a:t>
            </a:r>
          </a:p>
          <a:p>
            <a:endParaRPr lang="tr-TR" sz="2000" b="1" dirty="0">
              <a:latin typeface="Calibri" panose="020F0502020204030204" pitchFamily="34" charset="0"/>
              <a:ea typeface="Calibri" panose="020F0502020204030204" pitchFamily="34" charset="0"/>
            </a:endParaRPr>
          </a:p>
          <a:p>
            <a:r>
              <a:rPr lang="tr-TR" sz="2000" b="1" dirty="0">
                <a:latin typeface="Calibri" panose="020F0502020204030204" pitchFamily="34" charset="0"/>
                <a:ea typeface="Calibri" panose="020F0502020204030204" pitchFamily="34" charset="0"/>
              </a:rPr>
              <a:t>Amaçlar:</a:t>
            </a:r>
          </a:p>
          <a:p>
            <a:pPr marL="285750" indent="-285750">
              <a:buFont typeface="Arial" panose="020B0604020202020204" pitchFamily="34" charset="0"/>
              <a:buChar char="•"/>
            </a:pPr>
            <a:r>
              <a:rPr lang="tr-TR" sz="2000" dirty="0">
                <a:latin typeface="Calibri" panose="020F0502020204030204" pitchFamily="34" charset="0"/>
                <a:ea typeface="Calibri" panose="020F0502020204030204" pitchFamily="34" charset="0"/>
              </a:rPr>
              <a:t>Öğretmenler ve öğrencilerle daha sık bir araya gelerek ortak çalışmalar yürütmek,</a:t>
            </a:r>
          </a:p>
          <a:p>
            <a:pPr marL="285750" indent="-285750">
              <a:buFont typeface="Arial" panose="020B0604020202020204" pitchFamily="34" charset="0"/>
              <a:buChar char="•"/>
            </a:pPr>
            <a:endParaRPr lang="tr-TR" sz="2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tr-TR" sz="2000" dirty="0">
                <a:latin typeface="Calibri" panose="020F0502020204030204" pitchFamily="34" charset="0"/>
                <a:ea typeface="Calibri" panose="020F0502020204030204" pitchFamily="34" charset="0"/>
              </a:rPr>
              <a:t>Seçilen tema ile ilgili soruları </a:t>
            </a:r>
            <a:r>
              <a:rPr lang="tr-TR" sz="2000" dirty="0" err="1">
                <a:latin typeface="Calibri" panose="020F0502020204030204" pitchFamily="34" charset="0"/>
                <a:ea typeface="Calibri" panose="020F0502020204030204" pitchFamily="34" charset="0"/>
              </a:rPr>
              <a:t>yanıtlamak,Makale</a:t>
            </a:r>
            <a:r>
              <a:rPr lang="tr-TR" sz="2000" dirty="0">
                <a:latin typeface="Calibri" panose="020F0502020204030204" pitchFamily="34" charset="0"/>
                <a:ea typeface="Calibri" panose="020F0502020204030204" pitchFamily="34" charset="0"/>
              </a:rPr>
              <a:t>, video, fotoğraf ve </a:t>
            </a:r>
            <a:r>
              <a:rPr lang="tr-TR" sz="2000" dirty="0" err="1">
                <a:latin typeface="Calibri" panose="020F0502020204030204" pitchFamily="34" charset="0"/>
                <a:ea typeface="Calibri" panose="020F0502020204030204" pitchFamily="34" charset="0"/>
              </a:rPr>
              <a:t>podcast</a:t>
            </a:r>
            <a:r>
              <a:rPr lang="tr-TR" sz="2000" dirty="0">
                <a:latin typeface="Calibri" panose="020F0502020204030204" pitchFamily="34" charset="0"/>
                <a:ea typeface="Calibri" panose="020F0502020204030204" pitchFamily="34" charset="0"/>
              </a:rPr>
              <a:t> kategorilerindeki çalışma kriterlerini ayrıntılı şekilde açıklamak,</a:t>
            </a:r>
          </a:p>
          <a:p>
            <a:pPr marL="285750" indent="-285750">
              <a:buFont typeface="Arial" panose="020B0604020202020204" pitchFamily="34" charset="0"/>
              <a:buChar char="•"/>
            </a:pPr>
            <a:endParaRPr lang="tr-TR" sz="2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tr-TR" sz="2000" dirty="0">
                <a:latin typeface="Calibri" panose="020F0502020204030204" pitchFamily="34" charset="0"/>
                <a:ea typeface="Calibri" panose="020F0502020204030204" pitchFamily="34" charset="0"/>
              </a:rPr>
              <a:t>ÇGS çalışma yönteminin doğru şekilde uygulanıp uygulanmadığını değerlendirmek,</a:t>
            </a:r>
          </a:p>
          <a:p>
            <a:pPr marL="285750" indent="-285750">
              <a:buFont typeface="Arial" panose="020B0604020202020204" pitchFamily="34" charset="0"/>
              <a:buChar char="•"/>
            </a:pPr>
            <a:endParaRPr lang="tr-TR" sz="2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tr-TR" sz="2000" dirty="0">
                <a:latin typeface="Calibri" panose="020F0502020204030204" pitchFamily="34" charset="0"/>
                <a:ea typeface="Calibri" panose="020F0502020204030204" pitchFamily="34" charset="0"/>
              </a:rPr>
              <a:t>ÇGS programını daha önce yürütmüş mezun öğrencimizin deneyimlerinden mevcut öğrencilerin faydalanmasını sağlamak.</a:t>
            </a:r>
          </a:p>
          <a:p>
            <a:pPr marL="285750" indent="-285750">
              <a:buFont typeface="Arial" panose="020B0604020202020204" pitchFamily="34" charset="0"/>
              <a:buChar char="•"/>
            </a:pPr>
            <a:endParaRPr lang="tr-TR" sz="2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tr-TR" sz="2000" dirty="0">
                <a:latin typeface="Calibri" panose="020F0502020204030204" pitchFamily="34" charset="0"/>
                <a:ea typeface="Calibri" panose="020F0502020204030204" pitchFamily="34" charset="0"/>
              </a:rPr>
              <a:t>FEE Akademi eğitim duyurusu ve gönüllü öğretmenlerin eğitim alması. </a:t>
            </a:r>
            <a:r>
              <a:rPr lang="tr-TR" sz="2000" dirty="0">
                <a:hlinkClick r:id="rId5"/>
              </a:rPr>
              <a:t>https://www.yre.global/news-stories/onlinecourseforyreeducators</a:t>
            </a:r>
            <a:r>
              <a:rPr lang="tr-TR" sz="2000" dirty="0"/>
              <a:t> </a:t>
            </a:r>
          </a:p>
          <a:p>
            <a:pPr marL="285750" indent="-285750">
              <a:buFont typeface="Arial" panose="020B0604020202020204" pitchFamily="34" charset="0"/>
              <a:buChar char="•"/>
            </a:pPr>
            <a:endParaRPr lang="tr-TR" sz="2000" dirty="0"/>
          </a:p>
        </p:txBody>
      </p:sp>
    </p:spTree>
    <p:extLst>
      <p:ext uri="{BB962C8B-B14F-4D97-AF65-F5344CB8AC3E}">
        <p14:creationId xmlns:p14="http://schemas.microsoft.com/office/powerpoint/2010/main" val="1094323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8" name="Google Shape;278;gff1612be1e_0_0"/>
          <p:cNvSpPr txBox="1"/>
          <p:nvPr/>
        </p:nvSpPr>
        <p:spPr>
          <a:xfrm>
            <a:off x="769117" y="526107"/>
            <a:ext cx="10517320" cy="732508"/>
          </a:xfrm>
          <a:prstGeom prst="rect">
            <a:avLst/>
          </a:prstGeom>
          <a:noFill/>
          <a:ln>
            <a:noFill/>
          </a:ln>
        </p:spPr>
        <p:txBody>
          <a:bodyPr spcFirstLastPara="1" wrap="square" lIns="0" tIns="0" rIns="0" bIns="0" anchor="ctr" anchorCtr="0">
            <a:spAutoFit/>
          </a:bodyPr>
          <a:lstStyle/>
          <a:p>
            <a:pPr algn="ctr">
              <a:lnSpc>
                <a:spcPct val="140000"/>
              </a:lnSpc>
            </a:pPr>
            <a:r>
              <a:rPr lang="tr-TR" sz="3400" b="1" dirty="0">
                <a:solidFill>
                  <a:srgbClr val="952456"/>
                </a:solidFill>
                <a:latin typeface="+mj-lt"/>
                <a:ea typeface="Lato"/>
                <a:cs typeface="Lato"/>
              </a:rPr>
              <a:t>BUGÜN NELER KONUŞACAĞIZ</a:t>
            </a:r>
            <a:endParaRPr lang="fr-FR" sz="3400" b="1" dirty="0">
              <a:solidFill>
                <a:srgbClr val="952456"/>
              </a:solidFill>
              <a:latin typeface="+mj-lt"/>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endParaRPr sz="1271"/>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82B2C38-0AA8-DB8F-F952-FF1725EE0687}"/>
              </a:ext>
            </a:extLst>
          </p:cNvPr>
          <p:cNvSpPr/>
          <p:nvPr/>
        </p:nvSpPr>
        <p:spPr>
          <a:xfrm>
            <a:off x="0" y="-8979"/>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9CE9D9-FCF4-8979-1EA5-641F5353996A}"/>
              </a:ext>
            </a:extLst>
          </p:cNvPr>
          <p:cNvPicPr>
            <a:picLocks noChangeAspect="1"/>
          </p:cNvPicPr>
          <p:nvPr/>
        </p:nvPicPr>
        <p:blipFill>
          <a:blip r:embed="rId3"/>
          <a:srcRect/>
          <a:stretch/>
        </p:blipFill>
        <p:spPr>
          <a:xfrm>
            <a:off x="10680151" y="5754799"/>
            <a:ext cx="1009006" cy="1080000"/>
          </a:xfrm>
          <a:prstGeom prst="rect">
            <a:avLst/>
          </a:prstGeom>
        </p:spPr>
      </p:pic>
      <p:sp>
        <p:nvSpPr>
          <p:cNvPr id="4" name="Dikdörtgen 3">
            <a:extLst>
              <a:ext uri="{FF2B5EF4-FFF2-40B4-BE49-F238E27FC236}">
                <a16:creationId xmlns:a16="http://schemas.microsoft.com/office/drawing/2014/main" id="{72A06E39-DBB9-4DE5-A5FD-F9B81318D203}"/>
              </a:ext>
            </a:extLst>
          </p:cNvPr>
          <p:cNvSpPr/>
          <p:nvPr/>
        </p:nvSpPr>
        <p:spPr>
          <a:xfrm>
            <a:off x="497720" y="1433701"/>
            <a:ext cx="11191438" cy="4145296"/>
          </a:xfrm>
          <a:prstGeom prst="rect">
            <a:avLst/>
          </a:prstGeom>
        </p:spPr>
        <p:txBody>
          <a:bodyPr wrap="square">
            <a:spAutoFit/>
          </a:bodyPr>
          <a:lstStyle/>
          <a:p>
            <a:r>
              <a:rPr lang="tr-TR" sz="2400" b="1" dirty="0"/>
              <a:t>1. Programın Temel Yapısı</a:t>
            </a:r>
          </a:p>
          <a:p>
            <a:pPr>
              <a:buFont typeface="Arial" panose="020B0604020202020204" pitchFamily="34" charset="0"/>
              <a:buChar char="•"/>
            </a:pPr>
            <a:r>
              <a:rPr lang="tr-TR" sz="2400" dirty="0"/>
              <a:t>FEE ve </a:t>
            </a:r>
            <a:r>
              <a:rPr lang="tr-TR" sz="2400" dirty="0" err="1"/>
              <a:t>TÜRÇEV’in</a:t>
            </a:r>
            <a:r>
              <a:rPr lang="tr-TR" sz="2400" dirty="0"/>
              <a:t> uluslararası ağı içinde </a:t>
            </a:r>
            <a:r>
              <a:rPr lang="tr-TR" sz="2400" dirty="0" err="1"/>
              <a:t>ÇGS’nin</a:t>
            </a:r>
            <a:r>
              <a:rPr lang="tr-TR" sz="2400" dirty="0"/>
              <a:t> konumu</a:t>
            </a:r>
          </a:p>
          <a:p>
            <a:pPr>
              <a:buFont typeface="Arial" panose="020B0604020202020204" pitchFamily="34" charset="0"/>
              <a:buChar char="•"/>
            </a:pPr>
            <a:r>
              <a:rPr lang="tr-TR" sz="2400" dirty="0"/>
              <a:t>Programın gençlere kazandırdığı beceriler: çevre farkındalığı, eleştirel düşünme, gazetecilik, liderlik</a:t>
            </a:r>
          </a:p>
          <a:p>
            <a:r>
              <a:rPr lang="tr-TR" sz="2400" b="1" dirty="0"/>
              <a:t>2. 2025–2026 Teması: Gıda Güvenliği ve İklim Değişikliği</a:t>
            </a:r>
          </a:p>
          <a:p>
            <a:pPr>
              <a:buFont typeface="Arial" panose="020B0604020202020204" pitchFamily="34" charset="0"/>
              <a:buChar char="•"/>
            </a:pPr>
            <a:r>
              <a:rPr lang="tr-TR" sz="2400" dirty="0"/>
              <a:t>Tema ile bağlantılı </a:t>
            </a:r>
            <a:r>
              <a:rPr lang="tr-TR" sz="2400" dirty="0" err="1"/>
              <a:t>SKA’lar</a:t>
            </a:r>
            <a:r>
              <a:rPr lang="tr-TR" sz="2400" dirty="0"/>
              <a:t> (2, 3, 12, 13)</a:t>
            </a:r>
          </a:p>
          <a:p>
            <a:pPr>
              <a:buFont typeface="Arial" panose="020B0604020202020204" pitchFamily="34" charset="0"/>
              <a:buChar char="•"/>
            </a:pPr>
            <a:r>
              <a:rPr lang="tr-TR" sz="2400" dirty="0"/>
              <a:t>Öğrencilerle bu temanın nasıl işlenebileceğine dair örnekler</a:t>
            </a:r>
          </a:p>
          <a:p>
            <a:r>
              <a:rPr lang="tr-TR" sz="2400" b="1" dirty="0"/>
              <a:t>3. ÇGS Yöntemi ve Yarışma Süreci Nedir?</a:t>
            </a:r>
          </a:p>
          <a:p>
            <a:pPr>
              <a:buFont typeface="Arial" panose="020B0604020202020204" pitchFamily="34" charset="0"/>
              <a:buChar char="•"/>
            </a:pPr>
            <a:r>
              <a:rPr lang="tr-TR" sz="2400" dirty="0"/>
              <a:t>Dört ana kategori: </a:t>
            </a:r>
            <a:r>
              <a:rPr lang="tr-TR" sz="2400" b="1" dirty="0"/>
              <a:t>Makale – Fotoğraf – Video – </a:t>
            </a:r>
            <a:r>
              <a:rPr lang="tr-TR" sz="2400" b="1" dirty="0" err="1"/>
              <a:t>Podcast</a:t>
            </a:r>
            <a:endParaRPr lang="tr-TR" sz="2400" dirty="0"/>
          </a:p>
          <a:p>
            <a:pPr>
              <a:buFont typeface="Arial" panose="020B0604020202020204" pitchFamily="34" charset="0"/>
              <a:buChar char="•"/>
            </a:pPr>
            <a:r>
              <a:rPr lang="tr-TR" sz="2400" dirty="0"/>
              <a:t>Ulusal yarışma süreci ve uluslararası yarışma süreci</a:t>
            </a:r>
          </a:p>
          <a:p>
            <a:pPr>
              <a:buFont typeface="Arial" panose="020B0604020202020204" pitchFamily="34" charset="0"/>
              <a:buChar char="•"/>
            </a:pPr>
            <a:r>
              <a:rPr lang="tr-TR" sz="2400" dirty="0"/>
              <a:t>FEE Akademi ve ÇGS Rehberi gibi öğretmen kaynakları bilgilendirme.</a:t>
            </a:r>
          </a:p>
        </p:txBody>
      </p:sp>
    </p:spTree>
    <p:extLst>
      <p:ext uri="{BB962C8B-B14F-4D97-AF65-F5344CB8AC3E}">
        <p14:creationId xmlns:p14="http://schemas.microsoft.com/office/powerpoint/2010/main" val="1819920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77280" y="166783"/>
            <a:ext cx="11839605" cy="6523428"/>
          </a:xfrm>
          <a:custGeom>
            <a:avLst/>
            <a:gdLst/>
            <a:ahLst/>
            <a:cxnLst/>
            <a:rect l="l" t="t" r="r" b="b"/>
            <a:pathLst>
              <a:path w="9719945" h="6587998" extrusionOk="0">
                <a:moveTo>
                  <a:pt x="3556" y="0"/>
                </a:moveTo>
                <a:lnTo>
                  <a:pt x="0" y="6587998"/>
                </a:lnTo>
                <a:lnTo>
                  <a:pt x="9719945" y="6587998"/>
                </a:lnTo>
                <a:lnTo>
                  <a:pt x="9719945" y="0"/>
                </a:lnTo>
                <a:close/>
              </a:path>
            </a:pathLst>
          </a:custGeom>
          <a:solidFill>
            <a:srgbClr val="952456"/>
          </a:solidFill>
          <a:ln>
            <a:noFill/>
          </a:ln>
        </p:spPr>
        <p:txBody>
          <a:bodyPr/>
          <a:lstStyle/>
          <a:p>
            <a:endParaRPr lang="en-DK" dirty="0">
              <a:solidFill>
                <a:srgbClr val="952456"/>
              </a:solidFill>
            </a:endParaRPr>
          </a:p>
        </p:txBody>
      </p:sp>
      <p:sp>
        <p:nvSpPr>
          <p:cNvPr id="85" name="Google Shape;85;p1"/>
          <p:cNvSpPr/>
          <p:nvPr/>
        </p:nvSpPr>
        <p:spPr>
          <a:xfrm>
            <a:off x="283371" y="4671237"/>
            <a:ext cx="171622" cy="320312"/>
          </a:xfrm>
          <a:custGeom>
            <a:avLst/>
            <a:gdLst/>
            <a:ahLst/>
            <a:cxnLst/>
            <a:rect l="l" t="t" r="r" b="b"/>
            <a:pathLst>
              <a:path w="189103" h="352933" extrusionOk="0">
                <a:moveTo>
                  <a:pt x="254" y="127"/>
                </a:moveTo>
                <a:lnTo>
                  <a:pt x="0" y="352933"/>
                </a:lnTo>
                <a:lnTo>
                  <a:pt x="189103" y="352933"/>
                </a:lnTo>
                <a:lnTo>
                  <a:pt x="189103" y="8001"/>
                </a:lnTo>
                <a:cubicBezTo>
                  <a:pt x="124841" y="6985"/>
                  <a:pt x="62103" y="4191"/>
                  <a:pt x="254" y="0"/>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6" name="Google Shape;86;p1"/>
          <p:cNvSpPr/>
          <p:nvPr/>
        </p:nvSpPr>
        <p:spPr>
          <a:xfrm>
            <a:off x="282966" y="5181627"/>
            <a:ext cx="171969" cy="547254"/>
          </a:xfrm>
          <a:custGeom>
            <a:avLst/>
            <a:gdLst/>
            <a:ahLst/>
            <a:cxnLst/>
            <a:rect l="l" t="t" r="r" b="b"/>
            <a:pathLst>
              <a:path w="189484" h="602996" extrusionOk="0">
                <a:moveTo>
                  <a:pt x="381" y="0"/>
                </a:moveTo>
                <a:lnTo>
                  <a:pt x="0" y="602869"/>
                </a:lnTo>
                <a:cubicBezTo>
                  <a:pt x="14605" y="602869"/>
                  <a:pt x="29210" y="602996"/>
                  <a:pt x="43942" y="602996"/>
                </a:cubicBezTo>
                <a:cubicBezTo>
                  <a:pt x="91567" y="602996"/>
                  <a:pt x="139954" y="602742"/>
                  <a:pt x="189484" y="601853"/>
                </a:cubicBezTo>
                <a:lnTo>
                  <a:pt x="189484"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7" name="Google Shape;87;p1"/>
          <p:cNvSpPr/>
          <p:nvPr/>
        </p:nvSpPr>
        <p:spPr>
          <a:xfrm>
            <a:off x="282586" y="5950024"/>
            <a:ext cx="172430" cy="628746"/>
          </a:xfrm>
          <a:custGeom>
            <a:avLst/>
            <a:gdLst/>
            <a:ahLst/>
            <a:cxnLst/>
            <a:rect l="l" t="t" r="r" b="b"/>
            <a:pathLst>
              <a:path w="189992" h="692785" extrusionOk="0">
                <a:moveTo>
                  <a:pt x="189992" y="0"/>
                </a:moveTo>
                <a:cubicBezTo>
                  <a:pt x="124079" y="1143"/>
                  <a:pt x="61087" y="3429"/>
                  <a:pt x="381" y="6731"/>
                </a:cubicBezTo>
                <a:lnTo>
                  <a:pt x="381" y="6731"/>
                </a:lnTo>
                <a:lnTo>
                  <a:pt x="0" y="692785"/>
                </a:lnTo>
                <a:lnTo>
                  <a:pt x="189992" y="692785"/>
                </a:lnTo>
                <a:lnTo>
                  <a:pt x="189992"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88" name="Google Shape;88;p1"/>
          <p:cNvGrpSpPr/>
          <p:nvPr/>
        </p:nvGrpSpPr>
        <p:grpSpPr>
          <a:xfrm>
            <a:off x="283695" y="2429884"/>
            <a:ext cx="171277" cy="2026282"/>
            <a:chOff x="1829689" y="216154"/>
            <a:chExt cx="188722" cy="2232660"/>
          </a:xfrm>
          <a:solidFill>
            <a:srgbClr val="E50051">
              <a:alpha val="50000"/>
            </a:srgbClr>
          </a:solidFill>
        </p:grpSpPr>
        <p:sp>
          <p:nvSpPr>
            <p:cNvPr id="89" name="Google Shape;89;p1"/>
            <p:cNvSpPr/>
            <p:nvPr/>
          </p:nvSpPr>
          <p:spPr>
            <a:xfrm>
              <a:off x="1829689" y="1488440"/>
              <a:ext cx="188722" cy="960374"/>
            </a:xfrm>
            <a:custGeom>
              <a:avLst/>
              <a:gdLst/>
              <a:ahLst/>
              <a:cxnLst/>
              <a:rect l="l" t="t" r="r" b="b"/>
              <a:pathLst>
                <a:path w="188722" h="960374" extrusionOk="0">
                  <a:moveTo>
                    <a:pt x="508" y="0"/>
                  </a:moveTo>
                  <a:lnTo>
                    <a:pt x="0" y="955167"/>
                  </a:lnTo>
                  <a:lnTo>
                    <a:pt x="0" y="955167"/>
                  </a:lnTo>
                  <a:cubicBezTo>
                    <a:pt x="60960" y="957580"/>
                    <a:pt x="123698" y="959358"/>
                    <a:pt x="188722" y="960374"/>
                  </a:cubicBezTo>
                  <a:lnTo>
                    <a:pt x="188722" y="11938"/>
                  </a:lnTo>
                  <a:cubicBezTo>
                    <a:pt x="127508" y="10287"/>
                    <a:pt x="64516" y="6858"/>
                    <a:pt x="508" y="12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0" name="Google Shape;90;p1"/>
            <p:cNvSpPr/>
            <p:nvPr/>
          </p:nvSpPr>
          <p:spPr>
            <a:xfrm>
              <a:off x="1830324" y="216154"/>
              <a:ext cx="188087" cy="1038606"/>
            </a:xfrm>
            <a:custGeom>
              <a:avLst/>
              <a:gdLst/>
              <a:ahLst/>
              <a:cxnLst/>
              <a:rect l="l" t="t" r="r" b="b"/>
              <a:pathLst>
                <a:path w="188087" h="1038606" extrusionOk="0">
                  <a:moveTo>
                    <a:pt x="82042" y="0"/>
                  </a:moveTo>
                  <a:cubicBezTo>
                    <a:pt x="54102" y="44958"/>
                    <a:pt x="26797" y="90805"/>
                    <a:pt x="508" y="137287"/>
                  </a:cubicBezTo>
                  <a:lnTo>
                    <a:pt x="508" y="137287"/>
                  </a:lnTo>
                  <a:lnTo>
                    <a:pt x="0" y="1030097"/>
                  </a:lnTo>
                  <a:lnTo>
                    <a:pt x="0" y="1030097"/>
                  </a:lnTo>
                  <a:cubicBezTo>
                    <a:pt x="60071" y="1034034"/>
                    <a:pt x="122301" y="1036955"/>
                    <a:pt x="188087" y="1038606"/>
                  </a:cubicBezTo>
                  <a:lnTo>
                    <a:pt x="188087" y="12700"/>
                  </a:lnTo>
                  <a:cubicBezTo>
                    <a:pt x="188087" y="9779"/>
                    <a:pt x="116586" y="5334"/>
                    <a:pt x="82042"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dirty="0"/>
            </a:p>
          </p:txBody>
        </p:sp>
      </p:grpSp>
      <p:sp>
        <p:nvSpPr>
          <p:cNvPr id="91" name="Google Shape;91;p1"/>
          <p:cNvSpPr/>
          <p:nvPr/>
        </p:nvSpPr>
        <p:spPr>
          <a:xfrm>
            <a:off x="645153" y="4595280"/>
            <a:ext cx="854544" cy="396148"/>
          </a:xfrm>
          <a:custGeom>
            <a:avLst/>
            <a:gdLst/>
            <a:ahLst/>
            <a:cxnLst/>
            <a:rect l="l" t="t" r="r" b="b"/>
            <a:pathLst>
              <a:path w="941578" h="436499" extrusionOk="0">
                <a:moveTo>
                  <a:pt x="0" y="436499"/>
                </a:moveTo>
                <a:lnTo>
                  <a:pt x="941578" y="436499"/>
                </a:lnTo>
                <a:cubicBezTo>
                  <a:pt x="939038" y="331724"/>
                  <a:pt x="913765" y="154940"/>
                  <a:pt x="899795" y="0"/>
                </a:cubicBezTo>
                <a:cubicBezTo>
                  <a:pt x="611632" y="38735"/>
                  <a:pt x="314198" y="87249"/>
                  <a:pt x="0" y="91821"/>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2" name="Google Shape;92;p1"/>
          <p:cNvSpPr/>
          <p:nvPr/>
        </p:nvSpPr>
        <p:spPr>
          <a:xfrm>
            <a:off x="645152" y="5181627"/>
            <a:ext cx="852236" cy="564892"/>
          </a:xfrm>
          <a:custGeom>
            <a:avLst/>
            <a:gdLst/>
            <a:ahLst/>
            <a:cxnLst/>
            <a:rect l="l" t="t" r="r" b="b"/>
            <a:pathLst>
              <a:path w="939038" h="622427" extrusionOk="0">
                <a:moveTo>
                  <a:pt x="0" y="600964"/>
                </a:moveTo>
                <a:cubicBezTo>
                  <a:pt x="314198" y="604774"/>
                  <a:pt x="599186" y="585597"/>
                  <a:pt x="883158" y="622427"/>
                </a:cubicBezTo>
                <a:cubicBezTo>
                  <a:pt x="905256" y="428879"/>
                  <a:pt x="934847" y="209550"/>
                  <a:pt x="939038" y="0"/>
                </a:cubicBezTo>
                <a:lnTo>
                  <a:pt x="0"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93" name="Google Shape;93;p1"/>
          <p:cNvGrpSpPr/>
          <p:nvPr/>
        </p:nvGrpSpPr>
        <p:grpSpPr>
          <a:xfrm>
            <a:off x="645150" y="5181624"/>
            <a:ext cx="2870214" cy="1397186"/>
            <a:chOff x="63500" y="63500"/>
            <a:chExt cx="3162554" cy="1539494"/>
          </a:xfrm>
          <a:solidFill>
            <a:srgbClr val="E50051">
              <a:alpha val="50000"/>
            </a:srgbClr>
          </a:solidFill>
        </p:grpSpPr>
        <p:sp>
          <p:nvSpPr>
            <p:cNvPr id="94" name="Google Shape;94;p1"/>
            <p:cNvSpPr/>
            <p:nvPr/>
          </p:nvSpPr>
          <p:spPr>
            <a:xfrm>
              <a:off x="63500" y="908177"/>
              <a:ext cx="845820" cy="694817"/>
            </a:xfrm>
            <a:custGeom>
              <a:avLst/>
              <a:gdLst/>
              <a:ahLst/>
              <a:cxnLst/>
              <a:rect l="l" t="t" r="r" b="b"/>
              <a:pathLst>
                <a:path w="845820" h="694817" extrusionOk="0">
                  <a:moveTo>
                    <a:pt x="0" y="0"/>
                  </a:moveTo>
                  <a:lnTo>
                    <a:pt x="0" y="694817"/>
                  </a:lnTo>
                  <a:lnTo>
                    <a:pt x="711962" y="694817"/>
                  </a:lnTo>
                  <a:cubicBezTo>
                    <a:pt x="721995" y="643382"/>
                    <a:pt x="732155" y="592836"/>
                    <a:pt x="744855" y="538988"/>
                  </a:cubicBezTo>
                  <a:cubicBezTo>
                    <a:pt x="780669" y="386207"/>
                    <a:pt x="821436" y="217170"/>
                    <a:pt x="845820" y="60071"/>
                  </a:cubicBezTo>
                  <a:cubicBezTo>
                    <a:pt x="573659" y="25019"/>
                    <a:pt x="314198" y="3810"/>
                    <a:pt x="0"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5" name="Google Shape;95;p1"/>
            <p:cNvSpPr/>
            <p:nvPr/>
          </p:nvSpPr>
          <p:spPr>
            <a:xfrm>
              <a:off x="2388108" y="63500"/>
              <a:ext cx="837946" cy="1242695"/>
            </a:xfrm>
            <a:custGeom>
              <a:avLst/>
              <a:gdLst/>
              <a:ahLst/>
              <a:cxnLst/>
              <a:rect l="l" t="t" r="r" b="b"/>
              <a:pathLst>
                <a:path w="837946" h="1242695" extrusionOk="0">
                  <a:moveTo>
                    <a:pt x="837946" y="0"/>
                  </a:moveTo>
                  <a:lnTo>
                    <a:pt x="179832" y="0"/>
                  </a:lnTo>
                  <a:cubicBezTo>
                    <a:pt x="178562" y="104775"/>
                    <a:pt x="163830" y="99822"/>
                    <a:pt x="161671" y="131318"/>
                  </a:cubicBezTo>
                  <a:cubicBezTo>
                    <a:pt x="144145" y="384048"/>
                    <a:pt x="95758" y="671703"/>
                    <a:pt x="16383" y="917702"/>
                  </a:cubicBezTo>
                  <a:cubicBezTo>
                    <a:pt x="7366" y="945515"/>
                    <a:pt x="7874" y="971042"/>
                    <a:pt x="0" y="998347"/>
                  </a:cubicBezTo>
                  <a:cubicBezTo>
                    <a:pt x="202184" y="1077849"/>
                    <a:pt x="388747" y="1144778"/>
                    <a:pt x="556895" y="1242695"/>
                  </a:cubicBezTo>
                  <a:cubicBezTo>
                    <a:pt x="728726" y="862203"/>
                    <a:pt x="822960" y="523748"/>
                    <a:pt x="837946"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6" name="Google Shape;96;p1"/>
            <p:cNvSpPr/>
            <p:nvPr/>
          </p:nvSpPr>
          <p:spPr>
            <a:xfrm>
              <a:off x="2134997" y="1307719"/>
              <a:ext cx="697611" cy="295275"/>
            </a:xfrm>
            <a:custGeom>
              <a:avLst/>
              <a:gdLst/>
              <a:ahLst/>
              <a:cxnLst/>
              <a:rect l="l" t="t" r="r" b="b"/>
              <a:pathLst>
                <a:path w="697611" h="295275" extrusionOk="0">
                  <a:moveTo>
                    <a:pt x="159131" y="0"/>
                  </a:moveTo>
                  <a:cubicBezTo>
                    <a:pt x="146812" y="27940"/>
                    <a:pt x="122682" y="53340"/>
                    <a:pt x="109601" y="81153"/>
                  </a:cubicBezTo>
                  <a:cubicBezTo>
                    <a:pt x="75692" y="153162"/>
                    <a:pt x="39243" y="224536"/>
                    <a:pt x="0" y="295275"/>
                  </a:cubicBezTo>
                  <a:lnTo>
                    <a:pt x="678180" y="295275"/>
                  </a:lnTo>
                  <a:cubicBezTo>
                    <a:pt x="684784" y="283591"/>
                    <a:pt x="691261" y="271907"/>
                    <a:pt x="697611" y="260223"/>
                  </a:cubicBezTo>
                  <a:cubicBezTo>
                    <a:pt x="536321" y="164592"/>
                    <a:pt x="356235" y="77724"/>
                    <a:pt x="159131"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7" name="Google Shape;97;p1"/>
            <p:cNvSpPr/>
            <p:nvPr/>
          </p:nvSpPr>
          <p:spPr>
            <a:xfrm>
              <a:off x="1048131" y="1006094"/>
              <a:ext cx="1013841" cy="596900"/>
            </a:xfrm>
            <a:custGeom>
              <a:avLst/>
              <a:gdLst/>
              <a:ahLst/>
              <a:cxnLst/>
              <a:rect l="l" t="t" r="r" b="b"/>
              <a:pathLst>
                <a:path w="1013841" h="596900" extrusionOk="0">
                  <a:moveTo>
                    <a:pt x="122174" y="0"/>
                  </a:moveTo>
                  <a:cubicBezTo>
                    <a:pt x="90805" y="202311"/>
                    <a:pt x="50165" y="401701"/>
                    <a:pt x="0" y="596900"/>
                  </a:cubicBezTo>
                  <a:lnTo>
                    <a:pt x="814959" y="596900"/>
                  </a:lnTo>
                  <a:cubicBezTo>
                    <a:pt x="874776" y="496443"/>
                    <a:pt x="929005" y="394716"/>
                    <a:pt x="977646" y="292100"/>
                  </a:cubicBezTo>
                  <a:cubicBezTo>
                    <a:pt x="989076" y="268097"/>
                    <a:pt x="1003046" y="244602"/>
                    <a:pt x="1013841" y="220345"/>
                  </a:cubicBezTo>
                  <a:cubicBezTo>
                    <a:pt x="736473" y="127254"/>
                    <a:pt x="438785" y="52832"/>
                    <a:pt x="122174"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8" name="Google Shape;98;p1"/>
            <p:cNvSpPr/>
            <p:nvPr/>
          </p:nvSpPr>
          <p:spPr>
            <a:xfrm>
              <a:off x="1204214" y="63500"/>
              <a:ext cx="1117473" cy="905637"/>
            </a:xfrm>
            <a:custGeom>
              <a:avLst/>
              <a:gdLst/>
              <a:ahLst/>
              <a:cxnLst/>
              <a:rect l="l" t="t" r="r" b="b"/>
              <a:pathLst>
                <a:path w="1117473" h="905637" extrusionOk="0">
                  <a:moveTo>
                    <a:pt x="976884" y="827913"/>
                  </a:moveTo>
                  <a:cubicBezTo>
                    <a:pt x="1048004" y="606044"/>
                    <a:pt x="1091946" y="358013"/>
                    <a:pt x="1108710" y="130683"/>
                  </a:cubicBezTo>
                  <a:cubicBezTo>
                    <a:pt x="1110996" y="100457"/>
                    <a:pt x="1116203" y="104775"/>
                    <a:pt x="1117473" y="0"/>
                  </a:cubicBezTo>
                  <a:lnTo>
                    <a:pt x="42037" y="0"/>
                  </a:lnTo>
                  <a:cubicBezTo>
                    <a:pt x="37846" y="209550"/>
                    <a:pt x="23749" y="452501"/>
                    <a:pt x="0" y="657479"/>
                  </a:cubicBezTo>
                  <a:cubicBezTo>
                    <a:pt x="337185" y="712978"/>
                    <a:pt x="655955" y="805815"/>
                    <a:pt x="951484" y="905637"/>
                  </a:cubicBezTo>
                  <a:cubicBezTo>
                    <a:pt x="961517" y="877062"/>
                    <a:pt x="967613" y="856615"/>
                    <a:pt x="976884" y="827913"/>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grpSp>
        <p:nvGrpSpPr>
          <p:cNvPr id="99" name="Google Shape;99;p1"/>
          <p:cNvGrpSpPr/>
          <p:nvPr/>
        </p:nvGrpSpPr>
        <p:grpSpPr>
          <a:xfrm>
            <a:off x="645150" y="2291223"/>
            <a:ext cx="2869993" cy="2700205"/>
            <a:chOff x="63500" y="63500"/>
            <a:chExt cx="3162300" cy="2975229"/>
          </a:xfrm>
          <a:solidFill>
            <a:srgbClr val="E50051">
              <a:alpha val="50000"/>
            </a:srgbClr>
          </a:solidFill>
        </p:grpSpPr>
        <p:sp>
          <p:nvSpPr>
            <p:cNvPr id="100" name="Google Shape;100;p1"/>
            <p:cNvSpPr/>
            <p:nvPr/>
          </p:nvSpPr>
          <p:spPr>
            <a:xfrm>
              <a:off x="63500" y="228092"/>
              <a:ext cx="599948" cy="1029208"/>
            </a:xfrm>
            <a:custGeom>
              <a:avLst/>
              <a:gdLst/>
              <a:ahLst/>
              <a:cxnLst/>
              <a:rect l="l" t="t" r="r" b="b"/>
              <a:pathLst>
                <a:path w="599948" h="1029208" extrusionOk="0">
                  <a:moveTo>
                    <a:pt x="139700" y="87122"/>
                  </a:moveTo>
                  <a:lnTo>
                    <a:pt x="139192" y="87122"/>
                  </a:lnTo>
                  <a:cubicBezTo>
                    <a:pt x="104140" y="87122"/>
                    <a:pt x="0" y="0"/>
                    <a:pt x="0" y="2540"/>
                  </a:cubicBezTo>
                  <a:lnTo>
                    <a:pt x="0" y="1029208"/>
                  </a:lnTo>
                  <a:cubicBezTo>
                    <a:pt x="209550" y="1025398"/>
                    <a:pt x="398653" y="1020953"/>
                    <a:pt x="585216" y="996188"/>
                  </a:cubicBezTo>
                  <a:cubicBezTo>
                    <a:pt x="584962" y="995553"/>
                    <a:pt x="599948" y="1006221"/>
                    <a:pt x="599821" y="1005586"/>
                  </a:cubicBezTo>
                  <a:cubicBezTo>
                    <a:pt x="537464" y="828675"/>
                    <a:pt x="446278" y="700659"/>
                    <a:pt x="370205" y="535178"/>
                  </a:cubicBezTo>
                  <a:cubicBezTo>
                    <a:pt x="293878" y="369062"/>
                    <a:pt x="233045" y="191897"/>
                    <a:pt x="139700" y="87122"/>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1" name="Google Shape;101;p1"/>
            <p:cNvSpPr/>
            <p:nvPr/>
          </p:nvSpPr>
          <p:spPr>
            <a:xfrm>
              <a:off x="996061" y="1244092"/>
              <a:ext cx="1110234" cy="1101598"/>
            </a:xfrm>
            <a:custGeom>
              <a:avLst/>
              <a:gdLst/>
              <a:ahLst/>
              <a:cxnLst/>
              <a:rect l="l" t="t" r="r" b="b"/>
              <a:pathLst>
                <a:path w="1110234" h="1101598" extrusionOk="0">
                  <a:moveTo>
                    <a:pt x="650113" y="63373"/>
                  </a:moveTo>
                  <a:cubicBezTo>
                    <a:pt x="634492" y="42545"/>
                    <a:pt x="622554" y="20701"/>
                    <a:pt x="606425" y="0"/>
                  </a:cubicBezTo>
                  <a:cubicBezTo>
                    <a:pt x="417830" y="67437"/>
                    <a:pt x="215011" y="122682"/>
                    <a:pt x="0" y="164465"/>
                  </a:cubicBezTo>
                  <a:cubicBezTo>
                    <a:pt x="88392" y="465709"/>
                    <a:pt x="153416" y="780034"/>
                    <a:pt x="195580" y="1101598"/>
                  </a:cubicBezTo>
                  <a:cubicBezTo>
                    <a:pt x="521716" y="1045210"/>
                    <a:pt x="827532" y="966470"/>
                    <a:pt x="1110234" y="867410"/>
                  </a:cubicBezTo>
                  <a:cubicBezTo>
                    <a:pt x="1100582" y="843534"/>
                    <a:pt x="1087628" y="820166"/>
                    <a:pt x="1077214" y="796417"/>
                  </a:cubicBezTo>
                  <a:cubicBezTo>
                    <a:pt x="968629" y="545338"/>
                    <a:pt x="827278" y="299847"/>
                    <a:pt x="650113" y="6350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2" name="Google Shape;102;p1"/>
            <p:cNvSpPr/>
            <p:nvPr/>
          </p:nvSpPr>
          <p:spPr>
            <a:xfrm>
              <a:off x="2421128" y="1939544"/>
              <a:ext cx="804672" cy="1099185"/>
            </a:xfrm>
            <a:custGeom>
              <a:avLst/>
              <a:gdLst/>
              <a:ahLst/>
              <a:cxnLst/>
              <a:rect l="l" t="t" r="r" b="b"/>
              <a:pathLst>
                <a:path w="804672" h="1099185" extrusionOk="0">
                  <a:moveTo>
                    <a:pt x="562991" y="0"/>
                  </a:moveTo>
                  <a:cubicBezTo>
                    <a:pt x="394335" y="102870"/>
                    <a:pt x="205867" y="209804"/>
                    <a:pt x="0" y="293497"/>
                  </a:cubicBezTo>
                  <a:cubicBezTo>
                    <a:pt x="86741" y="566547"/>
                    <a:pt x="135890" y="889762"/>
                    <a:pt x="146685" y="1099185"/>
                  </a:cubicBezTo>
                  <a:lnTo>
                    <a:pt x="804672" y="1099185"/>
                  </a:lnTo>
                  <a:cubicBezTo>
                    <a:pt x="790829" y="680212"/>
                    <a:pt x="709803" y="354330"/>
                    <a:pt x="562864"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3" name="Google Shape;103;p1"/>
            <p:cNvSpPr/>
            <p:nvPr/>
          </p:nvSpPr>
          <p:spPr>
            <a:xfrm>
              <a:off x="1219835" y="2308225"/>
              <a:ext cx="1092581" cy="730504"/>
            </a:xfrm>
            <a:custGeom>
              <a:avLst/>
              <a:gdLst/>
              <a:ahLst/>
              <a:cxnLst/>
              <a:rect l="l" t="t" r="r" b="b"/>
              <a:pathLst>
                <a:path w="1092581" h="730504" extrusionOk="0">
                  <a:moveTo>
                    <a:pt x="1092581" y="730504"/>
                  </a:moveTo>
                  <a:cubicBezTo>
                    <a:pt x="1082040" y="520954"/>
                    <a:pt x="1038479" y="244602"/>
                    <a:pt x="962152" y="0"/>
                  </a:cubicBezTo>
                  <a:cubicBezTo>
                    <a:pt x="664210" y="103632"/>
                    <a:pt x="342519" y="199644"/>
                    <a:pt x="0" y="257683"/>
                  </a:cubicBezTo>
                  <a:cubicBezTo>
                    <a:pt x="15367" y="424434"/>
                    <a:pt x="24384" y="625602"/>
                    <a:pt x="27178" y="73037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4" name="Google Shape;104;p1"/>
            <p:cNvSpPr/>
            <p:nvPr/>
          </p:nvSpPr>
          <p:spPr>
            <a:xfrm>
              <a:off x="479552" y="201041"/>
              <a:ext cx="944626" cy="971804"/>
            </a:xfrm>
            <a:custGeom>
              <a:avLst/>
              <a:gdLst/>
              <a:ahLst/>
              <a:cxnLst/>
              <a:rect l="l" t="t" r="r" b="b"/>
              <a:pathLst>
                <a:path w="944626" h="971804" extrusionOk="0">
                  <a:moveTo>
                    <a:pt x="127" y="0"/>
                  </a:moveTo>
                  <a:cubicBezTo>
                    <a:pt x="174752" y="299212"/>
                    <a:pt x="322834" y="624713"/>
                    <a:pt x="440944" y="971804"/>
                  </a:cubicBezTo>
                  <a:cubicBezTo>
                    <a:pt x="620141" y="938022"/>
                    <a:pt x="784987" y="890143"/>
                    <a:pt x="944626" y="837819"/>
                  </a:cubicBezTo>
                  <a:cubicBezTo>
                    <a:pt x="922020" y="812165"/>
                    <a:pt x="895985" y="787908"/>
                    <a:pt x="872617" y="762635"/>
                  </a:cubicBezTo>
                  <a:cubicBezTo>
                    <a:pt x="640461" y="511302"/>
                    <a:pt x="373380" y="273177"/>
                    <a:pt x="68326" y="52959"/>
                  </a:cubicBezTo>
                  <a:cubicBezTo>
                    <a:pt x="44577" y="35814"/>
                    <a:pt x="24257" y="17018"/>
                    <a:pt x="0" y="127"/>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5" name="Google Shape;105;p1"/>
            <p:cNvSpPr/>
            <p:nvPr/>
          </p:nvSpPr>
          <p:spPr>
            <a:xfrm>
              <a:off x="706882" y="63500"/>
              <a:ext cx="1361440" cy="888492"/>
            </a:xfrm>
            <a:custGeom>
              <a:avLst/>
              <a:gdLst/>
              <a:ahLst/>
              <a:cxnLst/>
              <a:rect l="l" t="t" r="r" b="b"/>
              <a:pathLst>
                <a:path w="1361440" h="888492" extrusionOk="0">
                  <a:moveTo>
                    <a:pt x="102235" y="93726"/>
                  </a:moveTo>
                  <a:cubicBezTo>
                    <a:pt x="404749" y="323850"/>
                    <a:pt x="675640" y="568325"/>
                    <a:pt x="905002" y="829818"/>
                  </a:cubicBezTo>
                  <a:cubicBezTo>
                    <a:pt x="923290" y="850646"/>
                    <a:pt x="951103" y="867410"/>
                    <a:pt x="968883" y="888492"/>
                  </a:cubicBezTo>
                  <a:cubicBezTo>
                    <a:pt x="1118743" y="825500"/>
                    <a:pt x="1244600" y="751840"/>
                    <a:pt x="1361440" y="674497"/>
                  </a:cubicBezTo>
                  <a:cubicBezTo>
                    <a:pt x="966089" y="343789"/>
                    <a:pt x="501269" y="111760"/>
                    <a:pt x="0" y="0"/>
                  </a:cubicBezTo>
                  <a:cubicBezTo>
                    <a:pt x="39624" y="28702"/>
                    <a:pt x="63754" y="64516"/>
                    <a:pt x="102235" y="93726"/>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6" name="Google Shape;106;p1"/>
            <p:cNvSpPr/>
            <p:nvPr/>
          </p:nvSpPr>
          <p:spPr>
            <a:xfrm>
              <a:off x="1837055" y="913257"/>
              <a:ext cx="1041273" cy="1113282"/>
            </a:xfrm>
            <a:custGeom>
              <a:avLst/>
              <a:gdLst/>
              <a:ahLst/>
              <a:cxnLst/>
              <a:rect l="l" t="t" r="r" b="b"/>
              <a:pathLst>
                <a:path w="1041273" h="1113282" extrusionOk="0">
                  <a:moveTo>
                    <a:pt x="1041146" y="839724"/>
                  </a:moveTo>
                  <a:cubicBezTo>
                    <a:pt x="883158" y="528320"/>
                    <a:pt x="678561" y="245872"/>
                    <a:pt x="428117" y="0"/>
                  </a:cubicBezTo>
                  <a:cubicBezTo>
                    <a:pt x="303022" y="87503"/>
                    <a:pt x="159639" y="167132"/>
                    <a:pt x="0" y="237871"/>
                  </a:cubicBezTo>
                  <a:cubicBezTo>
                    <a:pt x="23495" y="268986"/>
                    <a:pt x="33020" y="303530"/>
                    <a:pt x="55372" y="335026"/>
                  </a:cubicBezTo>
                  <a:cubicBezTo>
                    <a:pt x="215900" y="560324"/>
                    <a:pt x="348488" y="792099"/>
                    <a:pt x="451739" y="1030478"/>
                  </a:cubicBezTo>
                  <a:cubicBezTo>
                    <a:pt x="464058" y="1058799"/>
                    <a:pt x="487553" y="1084834"/>
                    <a:pt x="498983" y="1113282"/>
                  </a:cubicBezTo>
                  <a:cubicBezTo>
                    <a:pt x="698500" y="1031240"/>
                    <a:pt x="880618" y="940181"/>
                    <a:pt x="1041273" y="839724"/>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7" name="Google Shape;107;p1"/>
            <p:cNvSpPr/>
            <p:nvPr/>
          </p:nvSpPr>
          <p:spPr>
            <a:xfrm>
              <a:off x="63500" y="1362837"/>
              <a:ext cx="882650" cy="1086231"/>
            </a:xfrm>
            <a:custGeom>
              <a:avLst/>
              <a:gdLst/>
              <a:ahLst/>
              <a:cxnLst/>
              <a:rect l="l" t="t" r="r" b="b"/>
              <a:pathLst>
                <a:path w="882650" h="1086231" extrusionOk="0">
                  <a:moveTo>
                    <a:pt x="0" y="1086231"/>
                  </a:moveTo>
                  <a:cubicBezTo>
                    <a:pt x="314198" y="1081659"/>
                    <a:pt x="604266" y="1047496"/>
                    <a:pt x="881888" y="1047496"/>
                  </a:cubicBezTo>
                  <a:lnTo>
                    <a:pt x="882650" y="1047496"/>
                  </a:lnTo>
                  <a:cubicBezTo>
                    <a:pt x="861187" y="837946"/>
                    <a:pt x="815848" y="674116"/>
                    <a:pt x="782320" y="514223"/>
                  </a:cubicBezTo>
                  <a:cubicBezTo>
                    <a:pt x="750316" y="361823"/>
                    <a:pt x="730631" y="209550"/>
                    <a:pt x="686689" y="0"/>
                  </a:cubicBezTo>
                  <a:lnTo>
                    <a:pt x="686181" y="0"/>
                  </a:lnTo>
                  <a:cubicBezTo>
                    <a:pt x="472821" y="104648"/>
                    <a:pt x="314198" y="134620"/>
                    <a:pt x="0" y="138684"/>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sp>
        <p:nvSpPr>
          <p:cNvPr id="110" name="Google Shape;110;p1"/>
          <p:cNvSpPr txBox="1"/>
          <p:nvPr/>
        </p:nvSpPr>
        <p:spPr>
          <a:xfrm>
            <a:off x="3262377" y="2969012"/>
            <a:ext cx="8106262" cy="1231106"/>
          </a:xfrm>
          <a:prstGeom prst="rect">
            <a:avLst/>
          </a:prstGeom>
          <a:noFill/>
          <a:ln>
            <a:noFill/>
          </a:ln>
        </p:spPr>
        <p:txBody>
          <a:bodyPr spcFirstLastPara="1" wrap="square" lIns="0" tIns="0" rIns="0" bIns="0" anchor="t" anchorCtr="0">
            <a:spAutoFit/>
          </a:bodyPr>
          <a:lstStyle/>
          <a:p>
            <a:pPr algn="ctr"/>
            <a:r>
              <a:rPr lang="tr-TR" sz="4000" b="1" dirty="0">
                <a:solidFill>
                  <a:schemeClr val="bg1"/>
                </a:solidFill>
              </a:rPr>
              <a:t>ÇALIŞMA TAKVİMİ VE ÖNEMLİ TARİHLER</a:t>
            </a:r>
          </a:p>
        </p:txBody>
      </p:sp>
      <p:sp>
        <p:nvSpPr>
          <p:cNvPr id="6" name="Rectangle 1">
            <a:extLst>
              <a:ext uri="{FF2B5EF4-FFF2-40B4-BE49-F238E27FC236}">
                <a16:creationId xmlns:a16="http://schemas.microsoft.com/office/drawing/2014/main" id="{8C0922DF-CE28-590E-8388-892A96DDBE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DK"/>
          </a:p>
        </p:txBody>
      </p:sp>
      <p:pic>
        <p:nvPicPr>
          <p:cNvPr id="31" name="Resim 30">
            <a:extLst>
              <a:ext uri="{FF2B5EF4-FFF2-40B4-BE49-F238E27FC236}">
                <a16:creationId xmlns:a16="http://schemas.microsoft.com/office/drawing/2014/main" id="{1B2CF988-155A-4B17-AC30-0FEC2A249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845" y="31005"/>
            <a:ext cx="1160809" cy="1641144"/>
          </a:xfrm>
          <a:prstGeom prst="rect">
            <a:avLst/>
          </a:prstGeom>
        </p:spPr>
      </p:pic>
      <p:pic>
        <p:nvPicPr>
          <p:cNvPr id="30" name="Picture 6">
            <a:extLst>
              <a:ext uri="{FF2B5EF4-FFF2-40B4-BE49-F238E27FC236}">
                <a16:creationId xmlns:a16="http://schemas.microsoft.com/office/drawing/2014/main" id="{B2473934-E4A8-4017-98CC-516C2F8D3E4C}"/>
              </a:ext>
            </a:extLst>
          </p:cNvPr>
          <p:cNvPicPr>
            <a:picLocks noChangeAspect="1"/>
          </p:cNvPicPr>
          <p:nvPr/>
        </p:nvPicPr>
        <p:blipFill>
          <a:blip r:embed="rId4"/>
          <a:srcRect/>
          <a:stretch/>
        </p:blipFill>
        <p:spPr>
          <a:xfrm>
            <a:off x="10718939" y="5498770"/>
            <a:ext cx="1009006" cy="1080000"/>
          </a:xfrm>
          <a:prstGeom prst="rect">
            <a:avLst/>
          </a:prstGeom>
        </p:spPr>
      </p:pic>
    </p:spTree>
    <p:extLst>
      <p:ext uri="{BB962C8B-B14F-4D97-AF65-F5344CB8AC3E}">
        <p14:creationId xmlns:p14="http://schemas.microsoft.com/office/powerpoint/2010/main" val="1840648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8" name="Google Shape;278;gff1612be1e_0_0"/>
          <p:cNvSpPr txBox="1"/>
          <p:nvPr/>
        </p:nvSpPr>
        <p:spPr>
          <a:xfrm>
            <a:off x="483687" y="825987"/>
            <a:ext cx="11367295" cy="52322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ÇALIŞMA TAKVİMİ</a:t>
            </a: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11" name="Google Shape;276;gff1612be1e_0_0">
            <a:extLst>
              <a:ext uri="{FF2B5EF4-FFF2-40B4-BE49-F238E27FC236}">
                <a16:creationId xmlns:a16="http://schemas.microsoft.com/office/drawing/2014/main" id="{64CE57E0-1530-DA53-E72C-7C90496EDDCE}"/>
              </a:ext>
            </a:extLst>
          </p:cNvPr>
          <p:cNvSpPr/>
          <p:nvPr/>
        </p:nvSpPr>
        <p:spPr>
          <a:xfrm>
            <a:off x="5314391" y="-2072"/>
            <a:ext cx="49117" cy="540000"/>
          </a:xfrm>
          <a:custGeom>
            <a:avLst/>
            <a:gdLst/>
            <a:ahLst/>
            <a:cxnLst/>
            <a:rect l="l" t="t" r="r" b="b"/>
            <a:pathLst>
              <a:path w="63500" h="800989" extrusionOk="0">
                <a:moveTo>
                  <a:pt x="20447" y="0"/>
                </a:moveTo>
                <a:lnTo>
                  <a:pt x="0" y="20447"/>
                </a:lnTo>
                <a:lnTo>
                  <a:pt x="8382" y="28829"/>
                </a:lnTo>
                <a:lnTo>
                  <a:pt x="37211" y="0"/>
                </a:lnTo>
                <a:close/>
                <a:moveTo>
                  <a:pt x="52578" y="0"/>
                </a:moveTo>
                <a:lnTo>
                  <a:pt x="0" y="52578"/>
                </a:lnTo>
                <a:lnTo>
                  <a:pt x="8382" y="60960"/>
                </a:lnTo>
                <a:lnTo>
                  <a:pt x="63500" y="5969"/>
                </a:lnTo>
                <a:lnTo>
                  <a:pt x="57531" y="0"/>
                </a:lnTo>
                <a:close/>
                <a:moveTo>
                  <a:pt x="54991" y="29718"/>
                </a:moveTo>
                <a:lnTo>
                  <a:pt x="0" y="84836"/>
                </a:lnTo>
                <a:lnTo>
                  <a:pt x="8382" y="93218"/>
                </a:lnTo>
                <a:lnTo>
                  <a:pt x="63500" y="38100"/>
                </a:lnTo>
                <a:lnTo>
                  <a:pt x="55118" y="29718"/>
                </a:lnTo>
                <a:close/>
                <a:moveTo>
                  <a:pt x="54991" y="61849"/>
                </a:moveTo>
                <a:lnTo>
                  <a:pt x="0" y="116967"/>
                </a:lnTo>
                <a:lnTo>
                  <a:pt x="8382" y="125349"/>
                </a:lnTo>
                <a:lnTo>
                  <a:pt x="63500" y="70231"/>
                </a:lnTo>
                <a:lnTo>
                  <a:pt x="55118" y="61849"/>
                </a:lnTo>
                <a:close/>
                <a:moveTo>
                  <a:pt x="54991" y="93980"/>
                </a:moveTo>
                <a:lnTo>
                  <a:pt x="0" y="149098"/>
                </a:lnTo>
                <a:lnTo>
                  <a:pt x="8382" y="157480"/>
                </a:lnTo>
                <a:lnTo>
                  <a:pt x="63500" y="102489"/>
                </a:lnTo>
                <a:lnTo>
                  <a:pt x="55118" y="94107"/>
                </a:lnTo>
                <a:close/>
                <a:moveTo>
                  <a:pt x="54991" y="126111"/>
                </a:moveTo>
                <a:lnTo>
                  <a:pt x="0" y="181356"/>
                </a:lnTo>
                <a:lnTo>
                  <a:pt x="8382" y="189738"/>
                </a:lnTo>
                <a:lnTo>
                  <a:pt x="63500" y="134620"/>
                </a:lnTo>
                <a:lnTo>
                  <a:pt x="55118" y="126238"/>
                </a:lnTo>
                <a:close/>
                <a:moveTo>
                  <a:pt x="54991" y="158242"/>
                </a:moveTo>
                <a:lnTo>
                  <a:pt x="0" y="213487"/>
                </a:lnTo>
                <a:lnTo>
                  <a:pt x="8382" y="221869"/>
                </a:lnTo>
                <a:lnTo>
                  <a:pt x="63500" y="166751"/>
                </a:lnTo>
                <a:lnTo>
                  <a:pt x="55118" y="158369"/>
                </a:lnTo>
                <a:close/>
                <a:moveTo>
                  <a:pt x="54991" y="190373"/>
                </a:moveTo>
                <a:lnTo>
                  <a:pt x="0" y="245618"/>
                </a:lnTo>
                <a:lnTo>
                  <a:pt x="8382" y="254000"/>
                </a:lnTo>
                <a:lnTo>
                  <a:pt x="63500" y="199009"/>
                </a:lnTo>
                <a:lnTo>
                  <a:pt x="55118" y="190627"/>
                </a:lnTo>
                <a:close/>
                <a:moveTo>
                  <a:pt x="54991" y="222504"/>
                </a:moveTo>
                <a:lnTo>
                  <a:pt x="0" y="277876"/>
                </a:lnTo>
                <a:lnTo>
                  <a:pt x="8382" y="286258"/>
                </a:lnTo>
                <a:lnTo>
                  <a:pt x="63500" y="231140"/>
                </a:lnTo>
                <a:lnTo>
                  <a:pt x="55118" y="222758"/>
                </a:lnTo>
                <a:close/>
                <a:moveTo>
                  <a:pt x="54991" y="254635"/>
                </a:moveTo>
                <a:lnTo>
                  <a:pt x="0" y="310007"/>
                </a:lnTo>
                <a:lnTo>
                  <a:pt x="8382" y="318389"/>
                </a:lnTo>
                <a:lnTo>
                  <a:pt x="63500" y="263271"/>
                </a:lnTo>
                <a:lnTo>
                  <a:pt x="55118" y="254889"/>
                </a:lnTo>
                <a:close/>
                <a:moveTo>
                  <a:pt x="54991" y="286766"/>
                </a:moveTo>
                <a:lnTo>
                  <a:pt x="0" y="342138"/>
                </a:lnTo>
                <a:lnTo>
                  <a:pt x="8382" y="350520"/>
                </a:lnTo>
                <a:lnTo>
                  <a:pt x="63500" y="295529"/>
                </a:lnTo>
                <a:lnTo>
                  <a:pt x="55118" y="287147"/>
                </a:lnTo>
                <a:close/>
                <a:moveTo>
                  <a:pt x="54991" y="318897"/>
                </a:moveTo>
                <a:lnTo>
                  <a:pt x="0" y="374396"/>
                </a:lnTo>
                <a:lnTo>
                  <a:pt x="8382" y="382778"/>
                </a:lnTo>
                <a:lnTo>
                  <a:pt x="63500" y="327660"/>
                </a:lnTo>
                <a:lnTo>
                  <a:pt x="55118" y="319278"/>
                </a:lnTo>
                <a:close/>
                <a:moveTo>
                  <a:pt x="54991" y="351028"/>
                </a:moveTo>
                <a:lnTo>
                  <a:pt x="0" y="406527"/>
                </a:lnTo>
                <a:lnTo>
                  <a:pt x="8382" y="414909"/>
                </a:lnTo>
                <a:lnTo>
                  <a:pt x="63500" y="359791"/>
                </a:lnTo>
                <a:lnTo>
                  <a:pt x="55118" y="351409"/>
                </a:lnTo>
                <a:close/>
                <a:moveTo>
                  <a:pt x="54991" y="383159"/>
                </a:moveTo>
                <a:lnTo>
                  <a:pt x="0" y="438658"/>
                </a:lnTo>
                <a:lnTo>
                  <a:pt x="8382" y="447040"/>
                </a:lnTo>
                <a:lnTo>
                  <a:pt x="63500" y="392049"/>
                </a:lnTo>
                <a:lnTo>
                  <a:pt x="55118" y="383667"/>
                </a:lnTo>
                <a:close/>
                <a:moveTo>
                  <a:pt x="54991" y="415290"/>
                </a:moveTo>
                <a:lnTo>
                  <a:pt x="0" y="470916"/>
                </a:lnTo>
                <a:lnTo>
                  <a:pt x="8382" y="479298"/>
                </a:lnTo>
                <a:lnTo>
                  <a:pt x="63500" y="424180"/>
                </a:lnTo>
                <a:lnTo>
                  <a:pt x="55118" y="415798"/>
                </a:lnTo>
                <a:close/>
                <a:moveTo>
                  <a:pt x="54991" y="447421"/>
                </a:moveTo>
                <a:lnTo>
                  <a:pt x="0" y="503047"/>
                </a:lnTo>
                <a:lnTo>
                  <a:pt x="8382" y="511429"/>
                </a:lnTo>
                <a:lnTo>
                  <a:pt x="63500" y="456311"/>
                </a:lnTo>
                <a:lnTo>
                  <a:pt x="55118" y="447929"/>
                </a:lnTo>
                <a:close/>
                <a:moveTo>
                  <a:pt x="54991" y="479552"/>
                </a:moveTo>
                <a:lnTo>
                  <a:pt x="0" y="535178"/>
                </a:lnTo>
                <a:lnTo>
                  <a:pt x="8382" y="543560"/>
                </a:lnTo>
                <a:lnTo>
                  <a:pt x="63500" y="488569"/>
                </a:lnTo>
                <a:lnTo>
                  <a:pt x="55118" y="480187"/>
                </a:lnTo>
                <a:close/>
                <a:moveTo>
                  <a:pt x="54991" y="511683"/>
                </a:moveTo>
                <a:lnTo>
                  <a:pt x="0" y="567436"/>
                </a:lnTo>
                <a:lnTo>
                  <a:pt x="8382" y="575818"/>
                </a:lnTo>
                <a:lnTo>
                  <a:pt x="63500" y="520700"/>
                </a:lnTo>
                <a:lnTo>
                  <a:pt x="55118" y="512318"/>
                </a:lnTo>
                <a:close/>
                <a:moveTo>
                  <a:pt x="54991" y="543814"/>
                </a:moveTo>
                <a:lnTo>
                  <a:pt x="0" y="599567"/>
                </a:lnTo>
                <a:lnTo>
                  <a:pt x="8382" y="607949"/>
                </a:lnTo>
                <a:lnTo>
                  <a:pt x="63500" y="552831"/>
                </a:lnTo>
                <a:lnTo>
                  <a:pt x="55118" y="544449"/>
                </a:lnTo>
                <a:close/>
                <a:moveTo>
                  <a:pt x="54991" y="575945"/>
                </a:moveTo>
                <a:lnTo>
                  <a:pt x="0" y="631698"/>
                </a:lnTo>
                <a:lnTo>
                  <a:pt x="8382" y="640080"/>
                </a:lnTo>
                <a:lnTo>
                  <a:pt x="63500" y="585089"/>
                </a:lnTo>
                <a:lnTo>
                  <a:pt x="55118" y="576707"/>
                </a:lnTo>
                <a:close/>
                <a:moveTo>
                  <a:pt x="54991" y="608076"/>
                </a:moveTo>
                <a:lnTo>
                  <a:pt x="0" y="663956"/>
                </a:lnTo>
                <a:lnTo>
                  <a:pt x="8382" y="672338"/>
                </a:lnTo>
                <a:lnTo>
                  <a:pt x="63500" y="617220"/>
                </a:lnTo>
                <a:lnTo>
                  <a:pt x="55118" y="608838"/>
                </a:lnTo>
                <a:close/>
                <a:moveTo>
                  <a:pt x="54991" y="640207"/>
                </a:moveTo>
                <a:lnTo>
                  <a:pt x="0" y="696087"/>
                </a:lnTo>
                <a:lnTo>
                  <a:pt x="8382" y="704469"/>
                </a:lnTo>
                <a:lnTo>
                  <a:pt x="63500" y="649351"/>
                </a:lnTo>
                <a:lnTo>
                  <a:pt x="55118" y="640969"/>
                </a:lnTo>
                <a:close/>
                <a:moveTo>
                  <a:pt x="54991" y="672338"/>
                </a:moveTo>
                <a:lnTo>
                  <a:pt x="0" y="728218"/>
                </a:lnTo>
                <a:lnTo>
                  <a:pt x="8382" y="736600"/>
                </a:lnTo>
                <a:lnTo>
                  <a:pt x="63500" y="681609"/>
                </a:lnTo>
                <a:lnTo>
                  <a:pt x="55118" y="673100"/>
                </a:lnTo>
                <a:close/>
                <a:moveTo>
                  <a:pt x="54991" y="704469"/>
                </a:moveTo>
                <a:lnTo>
                  <a:pt x="0" y="760476"/>
                </a:lnTo>
                <a:lnTo>
                  <a:pt x="8382" y="768858"/>
                </a:lnTo>
                <a:lnTo>
                  <a:pt x="63500" y="713740"/>
                </a:lnTo>
                <a:lnTo>
                  <a:pt x="55118" y="705358"/>
                </a:lnTo>
                <a:close/>
                <a:moveTo>
                  <a:pt x="54991" y="736600"/>
                </a:moveTo>
                <a:lnTo>
                  <a:pt x="0" y="792607"/>
                </a:lnTo>
                <a:lnTo>
                  <a:pt x="8382" y="800989"/>
                </a:lnTo>
                <a:lnTo>
                  <a:pt x="63500" y="745871"/>
                </a:lnTo>
                <a:lnTo>
                  <a:pt x="55118" y="737489"/>
                </a:lnTo>
                <a:close/>
              </a:path>
            </a:pathLst>
          </a:custGeom>
          <a:solidFill>
            <a:srgbClr val="E5005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İçerik Yer Tutucusu 3">
            <a:extLst>
              <a:ext uri="{FF2B5EF4-FFF2-40B4-BE49-F238E27FC236}">
                <a16:creationId xmlns:a16="http://schemas.microsoft.com/office/drawing/2014/main" id="{BD36D496-4CE1-4690-8F09-831AC6695E96}"/>
              </a:ext>
            </a:extLst>
          </p:cNvPr>
          <p:cNvSpPr>
            <a:spLocks noGrp="1"/>
          </p:cNvSpPr>
          <p:nvPr>
            <p:ph idx="1"/>
          </p:nvPr>
        </p:nvSpPr>
        <p:spPr/>
        <p:txBody>
          <a:bodyPr/>
          <a:lstStyle/>
          <a:p>
            <a:endParaRPr lang="tr-TR" dirty="0"/>
          </a:p>
        </p:txBody>
      </p:sp>
      <p:graphicFrame>
        <p:nvGraphicFramePr>
          <p:cNvPr id="9" name="Tablo 6">
            <a:extLst>
              <a:ext uri="{FF2B5EF4-FFF2-40B4-BE49-F238E27FC236}">
                <a16:creationId xmlns:a16="http://schemas.microsoft.com/office/drawing/2014/main" id="{6BE8F644-0C4A-4B5D-AF33-81E77B0A6145}"/>
              </a:ext>
            </a:extLst>
          </p:cNvPr>
          <p:cNvGraphicFramePr>
            <a:graphicFrameLocks noGrp="1"/>
          </p:cNvGraphicFramePr>
          <p:nvPr>
            <p:extLst>
              <p:ext uri="{D42A27DB-BD31-4B8C-83A1-F6EECF244321}">
                <p14:modId xmlns:p14="http://schemas.microsoft.com/office/powerpoint/2010/main" val="1135419151"/>
              </p:ext>
            </p:extLst>
          </p:nvPr>
        </p:nvGraphicFramePr>
        <p:xfrm>
          <a:off x="0" y="0"/>
          <a:ext cx="12191999" cy="6857999"/>
        </p:xfrm>
        <a:graphic>
          <a:graphicData uri="http://schemas.openxmlformats.org/drawingml/2006/table">
            <a:tbl>
              <a:tblPr firstRow="1" bandRow="1">
                <a:tableStyleId>{F5AB1C69-6EDB-4FF4-983F-18BD219EF322}</a:tableStyleId>
              </a:tblPr>
              <a:tblGrid>
                <a:gridCol w="3364939">
                  <a:extLst>
                    <a:ext uri="{9D8B030D-6E8A-4147-A177-3AD203B41FA5}">
                      <a16:colId xmlns:a16="http://schemas.microsoft.com/office/drawing/2014/main" val="157164201"/>
                    </a:ext>
                  </a:extLst>
                </a:gridCol>
                <a:gridCol w="4727817">
                  <a:extLst>
                    <a:ext uri="{9D8B030D-6E8A-4147-A177-3AD203B41FA5}">
                      <a16:colId xmlns:a16="http://schemas.microsoft.com/office/drawing/2014/main" val="2876699641"/>
                    </a:ext>
                  </a:extLst>
                </a:gridCol>
                <a:gridCol w="4099243">
                  <a:extLst>
                    <a:ext uri="{9D8B030D-6E8A-4147-A177-3AD203B41FA5}">
                      <a16:colId xmlns:a16="http://schemas.microsoft.com/office/drawing/2014/main" val="1157864940"/>
                    </a:ext>
                  </a:extLst>
                </a:gridCol>
              </a:tblGrid>
              <a:tr h="81679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dirty="0">
                          <a:solidFill>
                            <a:srgbClr val="C00000"/>
                          </a:solidFill>
                          <a:hlinkClick r:id="rId3">
                            <a:extLst>
                              <a:ext uri="{A12FA001-AC4F-418D-AE19-62706E023703}">
                                <ahyp:hlinkClr xmlns:ahyp="http://schemas.microsoft.com/office/drawing/2018/hyperlinkcolor" val="tx"/>
                              </a:ext>
                            </a:extLst>
                          </a:hlinkClick>
                        </a:rPr>
                        <a:t>ÇALIŞMA TAKVİMİ</a:t>
                      </a:r>
                      <a:endParaRPr lang="da-DK" sz="2800" dirty="0">
                        <a:solidFill>
                          <a:srgbClr val="C00000"/>
                        </a:solidFill>
                      </a:endParaRPr>
                    </a:p>
                    <a:p>
                      <a:endParaRPr lang="tr-TR" sz="1800" b="1" dirty="0">
                        <a:solidFill>
                          <a:schemeClr val="bg1"/>
                        </a:solidFill>
                        <a:latin typeface="+mn-lt"/>
                      </a:endParaRPr>
                    </a:p>
                  </a:txBody>
                  <a:tcPr/>
                </a:tc>
                <a:tc hMerge="1">
                  <a:txBody>
                    <a:bodyPr/>
                    <a:lstStyle/>
                    <a:p>
                      <a:endParaRPr lang="tr-TR" sz="1600" dirty="0"/>
                    </a:p>
                  </a:txBody>
                  <a:tcPr/>
                </a:tc>
                <a:tc hMerge="1">
                  <a:txBody>
                    <a:bodyPr/>
                    <a:lstStyle/>
                    <a:p>
                      <a:endParaRPr lang="tr-TR" sz="1600" dirty="0"/>
                    </a:p>
                  </a:txBody>
                  <a:tcPr/>
                </a:tc>
                <a:extLst>
                  <a:ext uri="{0D108BD9-81ED-4DB2-BD59-A6C34878D82A}">
                    <a16:rowId xmlns:a16="http://schemas.microsoft.com/office/drawing/2014/main" val="979744316"/>
                  </a:ext>
                </a:extLst>
              </a:tr>
              <a:tr h="1851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C00000"/>
                          </a:solidFill>
                          <a:latin typeface="+mn-lt"/>
                        </a:rPr>
                        <a:t>1-15 MART 2026</a:t>
                      </a:r>
                    </a:p>
                  </a:txBody>
                  <a:tcPr/>
                </a:tc>
                <a:tc>
                  <a:txBody>
                    <a:bodyPr/>
                    <a:lstStyle/>
                    <a:p>
                      <a:pPr lvl="0" algn="just"/>
                      <a:r>
                        <a:rPr lang="tr-TR" sz="2000" b="1" dirty="0">
                          <a:latin typeface="+mn-lt"/>
                        </a:rPr>
                        <a:t>Ulusal Yarışma için çalışmaların </a:t>
                      </a:r>
                      <a:r>
                        <a:rPr lang="tr-TR" sz="2000" b="1" dirty="0">
                          <a:latin typeface="+mn-lt"/>
                          <a:hlinkClick r:id="rId4">
                            <a:extLst>
                              <a:ext uri="{A12FA001-AC4F-418D-AE19-62706E023703}">
                                <ahyp:hlinkClr xmlns:ahyp="http://schemas.microsoft.com/office/drawing/2018/hyperlinkcolor" val="tx"/>
                              </a:ext>
                            </a:extLst>
                          </a:hlinkClick>
                        </a:rPr>
                        <a:t>www.cevreningencsozculeri.org.tr</a:t>
                      </a:r>
                      <a:r>
                        <a:rPr lang="tr-TR" sz="2000" b="1" dirty="0">
                          <a:latin typeface="+mn-lt"/>
                        </a:rPr>
                        <a:t>  siteye kullanıcı adı ve şifre ile yüklenmesi</a:t>
                      </a:r>
                    </a:p>
                    <a:p>
                      <a:pPr lvl="0" algn="just"/>
                      <a:r>
                        <a:rPr lang="tr-TR" sz="2000" b="1" dirty="0">
                          <a:latin typeface="+mn-lt"/>
                        </a:rPr>
                        <a:t>Nisan ayında jüriler Türkiye derecelerini belirler.</a:t>
                      </a:r>
                    </a:p>
                  </a:txBody>
                  <a:tcPr/>
                </a:tc>
                <a:tc>
                  <a:txBody>
                    <a:bodyPr/>
                    <a:lstStyle/>
                    <a:p>
                      <a:r>
                        <a:rPr lang="tr-TR" sz="2000" b="1" u="none" dirty="0">
                          <a:solidFill>
                            <a:srgbClr val="C00000"/>
                          </a:solidFill>
                          <a:latin typeface="+mn-lt"/>
                        </a:rPr>
                        <a:t>Koordinatör öğretmenin sorumluluğundadır. </a:t>
                      </a:r>
                    </a:p>
                  </a:txBody>
                  <a:tcPr/>
                </a:tc>
                <a:extLst>
                  <a:ext uri="{0D108BD9-81ED-4DB2-BD59-A6C34878D82A}">
                    <a16:rowId xmlns:a16="http://schemas.microsoft.com/office/drawing/2014/main" val="999056184"/>
                  </a:ext>
                </a:extLst>
              </a:tr>
              <a:tr h="16669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C00000"/>
                          </a:solidFill>
                          <a:latin typeface="+mn-lt"/>
                        </a:rPr>
                        <a:t>1-30 Nisan 2026</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latin typeface="+mn-lt"/>
                        </a:rPr>
                        <a:t>Çalışmaların ulusal jüriye sunulması</a:t>
                      </a: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latin typeface="+mn-lt"/>
                        </a:rPr>
                        <a:t>Ulusal jüri sonucunda 1. seçilen tüm çalışmaların uluslararası yarışmaya Türkiye adayları olarak yüklenmesi son gün.</a:t>
                      </a:r>
                    </a:p>
                  </a:txBody>
                  <a:tcPr/>
                </a:tc>
                <a:tc>
                  <a:txBody>
                    <a:bodyPr/>
                    <a:lstStyle/>
                    <a:p>
                      <a:r>
                        <a:rPr lang="tr-TR" sz="2000" b="1" dirty="0">
                          <a:solidFill>
                            <a:srgbClr val="C00000"/>
                          </a:solidFill>
                          <a:latin typeface="+mn-lt"/>
                        </a:rPr>
                        <a:t>Ulusal Koordinasyonun sorumluluğudur.</a:t>
                      </a:r>
                    </a:p>
                  </a:txBody>
                  <a:tcPr/>
                </a:tc>
                <a:extLst>
                  <a:ext uri="{0D108BD9-81ED-4DB2-BD59-A6C34878D82A}">
                    <a16:rowId xmlns:a16="http://schemas.microsoft.com/office/drawing/2014/main" val="4259661844"/>
                  </a:ext>
                </a:extLst>
              </a:tr>
              <a:tr h="7949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kern="1200" dirty="0">
                          <a:solidFill>
                            <a:srgbClr val="C00000"/>
                          </a:solidFill>
                          <a:latin typeface="+mn-lt"/>
                        </a:rPr>
                        <a:t>1 Haziran 2026</a:t>
                      </a:r>
                      <a:endParaRPr lang="tr-TR" sz="2000" b="1" dirty="0">
                        <a:solidFill>
                          <a:srgbClr val="C00000"/>
                        </a:solidFill>
                        <a:latin typeface="+mn-lt"/>
                      </a:endParaRPr>
                    </a:p>
                  </a:txBody>
                  <a:tcPr/>
                </a:tc>
                <a:tc>
                  <a:txBody>
                    <a:bodyPr/>
                    <a:lstStyle/>
                    <a:p>
                      <a:r>
                        <a:rPr lang="tr-TR" sz="2000" b="1" dirty="0">
                          <a:latin typeface="+mn-lt"/>
                        </a:rPr>
                        <a:t>Ulusal Derecelerin açıklanması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solidFill>
                            <a:srgbClr val="C00000"/>
                          </a:solidFill>
                          <a:latin typeface="+mn-lt"/>
                        </a:rPr>
                        <a:t>Ulusal Koordinasyonun sorumluluğudur.</a:t>
                      </a:r>
                    </a:p>
                  </a:txBody>
                  <a:tcPr/>
                </a:tc>
                <a:extLst>
                  <a:ext uri="{0D108BD9-81ED-4DB2-BD59-A6C34878D82A}">
                    <a16:rowId xmlns:a16="http://schemas.microsoft.com/office/drawing/2014/main" val="568030411"/>
                  </a:ext>
                </a:extLst>
              </a:tr>
              <a:tr h="1727504">
                <a:tc>
                  <a:txBody>
                    <a:bodyPr/>
                    <a:lstStyle/>
                    <a:p>
                      <a:pPr algn="ctr"/>
                      <a:r>
                        <a:rPr lang="tr-TR" sz="2000" b="1" dirty="0">
                          <a:solidFill>
                            <a:srgbClr val="C00000"/>
                          </a:solidFill>
                          <a:latin typeface="+mn-lt"/>
                        </a:rPr>
                        <a:t>Haziran 2026</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latin typeface="+mn-lt"/>
                        </a:rPr>
                        <a:t>Kısa Listeye Alma ve Uluslararası Jüri Toplantısı,</a:t>
                      </a:r>
                    </a:p>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b="1" dirty="0">
                          <a:latin typeface="+mn-lt"/>
                        </a:rPr>
                        <a:t>Uluslararası Yarışma Kazananının Açıklanması.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latin typeface="+mn-lt"/>
                        </a:rPr>
                        <a:t>Uluslararası Jüri Haziran sonuna kadar toplanıp, sonuçların açıklanması.</a:t>
                      </a:r>
                      <a:endParaRPr lang="tr-TR" sz="2000" b="1" dirty="0">
                        <a:solidFill>
                          <a:schemeClr val="bg1"/>
                        </a:solidFill>
                        <a:latin typeface="+mn-lt"/>
                      </a:endParaRPr>
                    </a:p>
                    <a:p>
                      <a:r>
                        <a:rPr lang="tr-TR" sz="2000" b="1" dirty="0">
                          <a:solidFill>
                            <a:srgbClr val="C00000"/>
                          </a:solidFill>
                          <a:latin typeface="+mn-lt"/>
                        </a:rPr>
                        <a:t>Uluslararası Koordinasyonun sorumluluğundadır.</a:t>
                      </a:r>
                    </a:p>
                  </a:txBody>
                  <a:tcPr/>
                </a:tc>
                <a:extLst>
                  <a:ext uri="{0D108BD9-81ED-4DB2-BD59-A6C34878D82A}">
                    <a16:rowId xmlns:a16="http://schemas.microsoft.com/office/drawing/2014/main" val="228263269"/>
                  </a:ext>
                </a:extLst>
              </a:tr>
            </a:tbl>
          </a:graphicData>
        </a:graphic>
      </p:graphicFrame>
    </p:spTree>
    <p:extLst>
      <p:ext uri="{BB962C8B-B14F-4D97-AF65-F5344CB8AC3E}">
        <p14:creationId xmlns:p14="http://schemas.microsoft.com/office/powerpoint/2010/main" val="1535281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A647984-FADA-4CE7-B6D8-32194905E049}"/>
              </a:ext>
            </a:extLst>
          </p:cNvPr>
          <p:cNvPicPr>
            <a:picLocks noChangeAspect="1"/>
          </p:cNvPicPr>
          <p:nvPr/>
        </p:nvPicPr>
        <p:blipFill>
          <a:blip r:embed="rId3"/>
          <a:srcRect/>
          <a:stretch/>
        </p:blipFill>
        <p:spPr>
          <a:xfrm>
            <a:off x="10680151" y="5754799"/>
            <a:ext cx="1009006" cy="1080000"/>
          </a:xfrm>
          <a:prstGeom prst="rect">
            <a:avLst/>
          </a:prstGeom>
        </p:spPr>
      </p:pic>
      <p:sp>
        <p:nvSpPr>
          <p:cNvPr id="7" name="Google Shape;278;gff1612be1e_0_0">
            <a:extLst>
              <a:ext uri="{FF2B5EF4-FFF2-40B4-BE49-F238E27FC236}">
                <a16:creationId xmlns:a16="http://schemas.microsoft.com/office/drawing/2014/main" id="{76846B71-44D8-43BB-AB9F-D5BB5CC494CC}"/>
              </a:ext>
            </a:extLst>
          </p:cNvPr>
          <p:cNvSpPr txBox="1"/>
          <p:nvPr/>
        </p:nvSpPr>
        <p:spPr>
          <a:xfrm>
            <a:off x="2393771" y="502058"/>
            <a:ext cx="6622503" cy="553998"/>
          </a:xfrm>
          <a:prstGeom prst="rect">
            <a:avLst/>
          </a:prstGeom>
          <a:noFill/>
          <a:ln>
            <a:noFill/>
          </a:ln>
        </p:spPr>
        <p:txBody>
          <a:bodyPr spcFirstLastPara="1" wrap="square" lIns="0" tIns="0" rIns="0" bIns="0" anchor="ctr" anchorCtr="0">
            <a:spAutoFit/>
          </a:bodyPr>
          <a:lstStyle/>
          <a:p>
            <a:pPr algn="ctr">
              <a:defRPr/>
            </a:pPr>
            <a:r>
              <a:rPr lang="tr-TR" sz="3600" b="1" dirty="0">
                <a:ea typeface="Lato Light"/>
                <a:cs typeface="Lato Light"/>
              </a:rPr>
              <a:t>ÇGS VERİLERİ</a:t>
            </a:r>
            <a:endParaRPr kumimoji="0" lang="fr-FR" sz="3400" b="0" i="0" u="none" strike="noStrike" kern="1200" cap="none" spc="0" normalizeH="0" baseline="0" noProof="0" dirty="0">
              <a:ln>
                <a:noFill/>
              </a:ln>
              <a:solidFill>
                <a:srgbClr val="952456"/>
              </a:solidFill>
              <a:effectLst/>
              <a:uLnTx/>
              <a:uFillTx/>
              <a:ea typeface="+mn-ea"/>
              <a:cs typeface="+mn-cs"/>
            </a:endParaRPr>
          </a:p>
        </p:txBody>
      </p:sp>
      <p:graphicFrame>
        <p:nvGraphicFramePr>
          <p:cNvPr id="8" name="Grafik 7">
            <a:extLst>
              <a:ext uri="{FF2B5EF4-FFF2-40B4-BE49-F238E27FC236}">
                <a16:creationId xmlns:a16="http://schemas.microsoft.com/office/drawing/2014/main" id="{853DAF99-72B7-431E-98BC-E1B4F2D3EAE7}"/>
              </a:ext>
            </a:extLst>
          </p:cNvPr>
          <p:cNvGraphicFramePr/>
          <p:nvPr>
            <p:extLst>
              <p:ext uri="{D42A27DB-BD31-4B8C-83A1-F6EECF244321}">
                <p14:modId xmlns:p14="http://schemas.microsoft.com/office/powerpoint/2010/main" val="2551637850"/>
              </p:ext>
            </p:extLst>
          </p:nvPr>
        </p:nvGraphicFramePr>
        <p:xfrm>
          <a:off x="914765" y="1056056"/>
          <a:ext cx="10683067" cy="52998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5226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A647984-FADA-4CE7-B6D8-32194905E049}"/>
              </a:ext>
            </a:extLst>
          </p:cNvPr>
          <p:cNvPicPr>
            <a:picLocks noChangeAspect="1"/>
          </p:cNvPicPr>
          <p:nvPr/>
        </p:nvPicPr>
        <p:blipFill>
          <a:blip r:embed="rId3"/>
          <a:srcRect/>
          <a:stretch/>
        </p:blipFill>
        <p:spPr>
          <a:xfrm>
            <a:off x="10680151" y="5754799"/>
            <a:ext cx="1009006" cy="1080000"/>
          </a:xfrm>
          <a:prstGeom prst="rect">
            <a:avLst/>
          </a:prstGeom>
        </p:spPr>
      </p:pic>
      <p:sp>
        <p:nvSpPr>
          <p:cNvPr id="7" name="Google Shape;278;gff1612be1e_0_0">
            <a:extLst>
              <a:ext uri="{FF2B5EF4-FFF2-40B4-BE49-F238E27FC236}">
                <a16:creationId xmlns:a16="http://schemas.microsoft.com/office/drawing/2014/main" id="{76846B71-44D8-43BB-AB9F-D5BB5CC494CC}"/>
              </a:ext>
            </a:extLst>
          </p:cNvPr>
          <p:cNvSpPr txBox="1"/>
          <p:nvPr/>
        </p:nvSpPr>
        <p:spPr>
          <a:xfrm>
            <a:off x="2393771" y="502058"/>
            <a:ext cx="6622503" cy="553998"/>
          </a:xfrm>
          <a:prstGeom prst="rect">
            <a:avLst/>
          </a:prstGeom>
          <a:noFill/>
          <a:ln>
            <a:noFill/>
          </a:ln>
        </p:spPr>
        <p:txBody>
          <a:bodyPr spcFirstLastPara="1" wrap="square" lIns="0" tIns="0" rIns="0" bIns="0" anchor="ctr" anchorCtr="0">
            <a:spAutoFit/>
          </a:bodyPr>
          <a:lstStyle/>
          <a:p>
            <a:pPr algn="ctr">
              <a:defRPr/>
            </a:pPr>
            <a:r>
              <a:rPr lang="tr-TR" sz="3600" b="1" dirty="0">
                <a:ea typeface="Lato Light"/>
                <a:cs typeface="Lato Light"/>
              </a:rPr>
              <a:t>ÇGS VERİLERİ</a:t>
            </a:r>
            <a:endParaRPr kumimoji="0" lang="fr-FR" sz="3400" b="0" i="0" u="none" strike="noStrike" kern="1200" cap="none" spc="0" normalizeH="0" baseline="0" noProof="0" dirty="0">
              <a:ln>
                <a:noFill/>
              </a:ln>
              <a:solidFill>
                <a:srgbClr val="952456"/>
              </a:solidFill>
              <a:effectLst/>
              <a:uLnTx/>
              <a:uFillTx/>
              <a:ea typeface="+mn-ea"/>
              <a:cs typeface="+mn-cs"/>
            </a:endParaRPr>
          </a:p>
        </p:txBody>
      </p:sp>
      <p:pic>
        <p:nvPicPr>
          <p:cNvPr id="9" name="Resim 8">
            <a:extLst>
              <a:ext uri="{FF2B5EF4-FFF2-40B4-BE49-F238E27FC236}">
                <a16:creationId xmlns:a16="http://schemas.microsoft.com/office/drawing/2014/main" id="{46D54E2B-4841-4A97-9AE5-962117DEE571}"/>
              </a:ext>
            </a:extLst>
          </p:cNvPr>
          <p:cNvPicPr/>
          <p:nvPr/>
        </p:nvPicPr>
        <p:blipFill>
          <a:blip r:embed="rId4"/>
          <a:stretch>
            <a:fillRect/>
          </a:stretch>
        </p:blipFill>
        <p:spPr>
          <a:xfrm>
            <a:off x="995424" y="1851949"/>
            <a:ext cx="9684728" cy="4808147"/>
          </a:xfrm>
          <a:prstGeom prst="rect">
            <a:avLst/>
          </a:prstGeom>
        </p:spPr>
      </p:pic>
      <p:sp>
        <p:nvSpPr>
          <p:cNvPr id="2" name="Dikdörtgen 1">
            <a:extLst>
              <a:ext uri="{FF2B5EF4-FFF2-40B4-BE49-F238E27FC236}">
                <a16:creationId xmlns:a16="http://schemas.microsoft.com/office/drawing/2014/main" id="{5330BEB5-3F42-48BC-B7F3-D19E6A869F32}"/>
              </a:ext>
            </a:extLst>
          </p:cNvPr>
          <p:cNvSpPr/>
          <p:nvPr/>
        </p:nvSpPr>
        <p:spPr>
          <a:xfrm>
            <a:off x="856527" y="1056056"/>
            <a:ext cx="10015957" cy="710707"/>
          </a:xfrm>
          <a:prstGeom prst="rect">
            <a:avLst/>
          </a:prstGeom>
        </p:spPr>
        <p:txBody>
          <a:bodyPr wrap="square">
            <a:spAutoFit/>
          </a:bodyPr>
          <a:lstStyle/>
          <a:p>
            <a:pPr algn="ctr">
              <a:lnSpc>
                <a:spcPct val="115000"/>
              </a:lnSpc>
              <a:spcAft>
                <a:spcPts val="0"/>
              </a:spcAft>
            </a:pPr>
            <a:r>
              <a:rPr lang="tr-TR" b="1" u="sng" kern="100" dirty="0">
                <a:latin typeface="Calibri" panose="020F0502020204030204" pitchFamily="34" charset="0"/>
                <a:ea typeface="Calibri" panose="020F0502020204030204" pitchFamily="34" charset="0"/>
                <a:cs typeface="Times New Roman" panose="02020603050405020304" pitchFamily="18" charset="0"/>
              </a:rPr>
              <a:t>ÇALIŞMA KATEGORİLERİ VE YILLARA GÖRE DAĞILIM </a:t>
            </a:r>
            <a:endParaRPr lang="tr-TR" sz="20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tr-TR" b="1" u="sng" kern="100" dirty="0">
                <a:latin typeface="Calibri" panose="020F0502020204030204" pitchFamily="34" charset="0"/>
                <a:ea typeface="Calibri" panose="020F0502020204030204" pitchFamily="34" charset="0"/>
                <a:cs typeface="Times New Roman" panose="02020603050405020304" pitchFamily="18" charset="0"/>
              </a:rPr>
              <a:t>(MAKALE / FOTOĞRAF / VİDEO/PODCAST)  </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273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A647984-FADA-4CE7-B6D8-32194905E049}"/>
              </a:ext>
            </a:extLst>
          </p:cNvPr>
          <p:cNvPicPr>
            <a:picLocks noChangeAspect="1"/>
          </p:cNvPicPr>
          <p:nvPr/>
        </p:nvPicPr>
        <p:blipFill>
          <a:blip r:embed="rId3"/>
          <a:srcRect/>
          <a:stretch/>
        </p:blipFill>
        <p:spPr>
          <a:xfrm>
            <a:off x="10680151" y="5754799"/>
            <a:ext cx="1009006" cy="1080000"/>
          </a:xfrm>
          <a:prstGeom prst="rect">
            <a:avLst/>
          </a:prstGeom>
        </p:spPr>
      </p:pic>
      <p:sp>
        <p:nvSpPr>
          <p:cNvPr id="7" name="Google Shape;278;gff1612be1e_0_0">
            <a:extLst>
              <a:ext uri="{FF2B5EF4-FFF2-40B4-BE49-F238E27FC236}">
                <a16:creationId xmlns:a16="http://schemas.microsoft.com/office/drawing/2014/main" id="{76846B71-44D8-43BB-AB9F-D5BB5CC494CC}"/>
              </a:ext>
            </a:extLst>
          </p:cNvPr>
          <p:cNvSpPr txBox="1"/>
          <p:nvPr/>
        </p:nvSpPr>
        <p:spPr>
          <a:xfrm>
            <a:off x="2393771" y="502058"/>
            <a:ext cx="6622503" cy="553998"/>
          </a:xfrm>
          <a:prstGeom prst="rect">
            <a:avLst/>
          </a:prstGeom>
          <a:noFill/>
          <a:ln>
            <a:noFill/>
          </a:ln>
        </p:spPr>
        <p:txBody>
          <a:bodyPr spcFirstLastPara="1" wrap="square" lIns="0" tIns="0" rIns="0" bIns="0" anchor="ctr" anchorCtr="0">
            <a:spAutoFit/>
          </a:bodyPr>
          <a:lstStyle/>
          <a:p>
            <a:pPr algn="ctr">
              <a:defRPr/>
            </a:pPr>
            <a:r>
              <a:rPr lang="tr-TR" sz="3600" b="1" dirty="0">
                <a:ea typeface="Lato Light"/>
                <a:cs typeface="Lato Light"/>
              </a:rPr>
              <a:t>ÇGS VERİLERİ</a:t>
            </a:r>
            <a:endParaRPr kumimoji="0" lang="fr-FR" sz="3400" b="0" i="0" u="none" strike="noStrike" kern="1200" cap="none" spc="0" normalizeH="0" baseline="0" noProof="0" dirty="0">
              <a:ln>
                <a:noFill/>
              </a:ln>
              <a:solidFill>
                <a:srgbClr val="952456"/>
              </a:solidFill>
              <a:effectLst/>
              <a:uLnTx/>
              <a:uFillTx/>
              <a:ea typeface="+mn-ea"/>
              <a:cs typeface="+mn-cs"/>
            </a:endParaRPr>
          </a:p>
        </p:txBody>
      </p:sp>
      <p:graphicFrame>
        <p:nvGraphicFramePr>
          <p:cNvPr id="8" name="Grafik 7">
            <a:extLst>
              <a:ext uri="{FF2B5EF4-FFF2-40B4-BE49-F238E27FC236}">
                <a16:creationId xmlns:a16="http://schemas.microsoft.com/office/drawing/2014/main" id="{2C825862-4E7D-13C9-A187-36EE12BDF08E}"/>
              </a:ext>
              <a:ext uri="{147F2762-F138-4A5C-976F-8EAC2B608ADB}">
                <a16:predDERef xmlns:a16="http://schemas.microsoft.com/office/drawing/2014/main" pred="{AD955A0D-8F8D-5F86-7060-0BFD74ADBE49}"/>
              </a:ext>
            </a:extLst>
          </p:cNvPr>
          <p:cNvGraphicFramePr/>
          <p:nvPr>
            <p:extLst>
              <p:ext uri="{D42A27DB-BD31-4B8C-83A1-F6EECF244321}">
                <p14:modId xmlns:p14="http://schemas.microsoft.com/office/powerpoint/2010/main" val="1133273434"/>
              </p:ext>
            </p:extLst>
          </p:nvPr>
        </p:nvGraphicFramePr>
        <p:xfrm>
          <a:off x="810228" y="1250067"/>
          <a:ext cx="10671857" cy="49076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1541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A647984-FADA-4CE7-B6D8-32194905E049}"/>
              </a:ext>
            </a:extLst>
          </p:cNvPr>
          <p:cNvPicPr>
            <a:picLocks noChangeAspect="1"/>
          </p:cNvPicPr>
          <p:nvPr/>
        </p:nvPicPr>
        <p:blipFill>
          <a:blip r:embed="rId3"/>
          <a:srcRect/>
          <a:stretch/>
        </p:blipFill>
        <p:spPr>
          <a:xfrm>
            <a:off x="10680151" y="5754799"/>
            <a:ext cx="1009006" cy="1080000"/>
          </a:xfrm>
          <a:prstGeom prst="rect">
            <a:avLst/>
          </a:prstGeom>
        </p:spPr>
      </p:pic>
      <p:sp>
        <p:nvSpPr>
          <p:cNvPr id="7" name="Google Shape;278;gff1612be1e_0_0">
            <a:extLst>
              <a:ext uri="{FF2B5EF4-FFF2-40B4-BE49-F238E27FC236}">
                <a16:creationId xmlns:a16="http://schemas.microsoft.com/office/drawing/2014/main" id="{76846B71-44D8-43BB-AB9F-D5BB5CC494CC}"/>
              </a:ext>
            </a:extLst>
          </p:cNvPr>
          <p:cNvSpPr txBox="1"/>
          <p:nvPr/>
        </p:nvSpPr>
        <p:spPr>
          <a:xfrm>
            <a:off x="2393771" y="502058"/>
            <a:ext cx="6622503" cy="553998"/>
          </a:xfrm>
          <a:prstGeom prst="rect">
            <a:avLst/>
          </a:prstGeom>
          <a:noFill/>
          <a:ln>
            <a:noFill/>
          </a:ln>
        </p:spPr>
        <p:txBody>
          <a:bodyPr spcFirstLastPara="1" wrap="square" lIns="0" tIns="0" rIns="0" bIns="0" anchor="ctr" anchorCtr="0">
            <a:spAutoFit/>
          </a:bodyPr>
          <a:lstStyle/>
          <a:p>
            <a:pPr algn="ctr">
              <a:defRPr/>
            </a:pPr>
            <a:r>
              <a:rPr lang="tr-TR" sz="3600" b="1" dirty="0">
                <a:ea typeface="Lato Light"/>
                <a:cs typeface="Lato Light"/>
              </a:rPr>
              <a:t>ÇGS VERİLERİ</a:t>
            </a:r>
            <a:endParaRPr kumimoji="0" lang="fr-FR" sz="3400" b="0" i="0" u="none" strike="noStrike" kern="1200" cap="none" spc="0" normalizeH="0" baseline="0" noProof="0" dirty="0">
              <a:ln>
                <a:noFill/>
              </a:ln>
              <a:solidFill>
                <a:srgbClr val="952456"/>
              </a:solidFill>
              <a:effectLst/>
              <a:uLnTx/>
              <a:uFillTx/>
              <a:ea typeface="+mn-ea"/>
              <a:cs typeface="+mn-cs"/>
            </a:endParaRPr>
          </a:p>
        </p:txBody>
      </p:sp>
      <p:graphicFrame>
        <p:nvGraphicFramePr>
          <p:cNvPr id="5" name="Grafik 4">
            <a:extLst>
              <a:ext uri="{FF2B5EF4-FFF2-40B4-BE49-F238E27FC236}">
                <a16:creationId xmlns:a16="http://schemas.microsoft.com/office/drawing/2014/main" id="{75EC5CF2-5181-C36D-0E22-3588EA953C16}"/>
              </a:ext>
              <a:ext uri="{147F2762-F138-4A5C-976F-8EAC2B608ADB}">
                <a16:predDERef xmlns:a16="http://schemas.microsoft.com/office/drawing/2014/main" pred="{3B7153E5-548F-836D-770D-5B5ED00E716E}"/>
              </a:ext>
            </a:extLst>
          </p:cNvPr>
          <p:cNvGraphicFramePr/>
          <p:nvPr>
            <p:extLst>
              <p:ext uri="{D42A27DB-BD31-4B8C-83A1-F6EECF244321}">
                <p14:modId xmlns:p14="http://schemas.microsoft.com/office/powerpoint/2010/main" val="3064324126"/>
              </p:ext>
            </p:extLst>
          </p:nvPr>
        </p:nvGraphicFramePr>
        <p:xfrm>
          <a:off x="502844" y="1157468"/>
          <a:ext cx="11013966" cy="50349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7449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2629354" y="537928"/>
            <a:ext cx="6695711" cy="52322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ULUSLARARASI İŞBİRLİĞİ</a:t>
            </a: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sp>
        <p:nvSpPr>
          <p:cNvPr id="3" name="Dikdörtgen 2">
            <a:extLst>
              <a:ext uri="{FF2B5EF4-FFF2-40B4-BE49-F238E27FC236}">
                <a16:creationId xmlns:a16="http://schemas.microsoft.com/office/drawing/2014/main" id="{46974550-6CF4-47CB-991C-69F08564BB60}"/>
              </a:ext>
            </a:extLst>
          </p:cNvPr>
          <p:cNvSpPr/>
          <p:nvPr/>
        </p:nvSpPr>
        <p:spPr>
          <a:xfrm>
            <a:off x="5363508" y="1350498"/>
            <a:ext cx="5885284" cy="4887300"/>
          </a:xfrm>
          <a:prstGeom prst="rect">
            <a:avLst/>
          </a:prstGeom>
        </p:spPr>
        <p:txBody>
          <a:bodyPr wrap="square">
            <a:spAutoFit/>
          </a:bodyPr>
          <a:lstStyle/>
          <a:p>
            <a:pPr algn="just">
              <a:lnSpc>
                <a:spcPct val="107000"/>
              </a:lnSpc>
              <a:spcAft>
                <a:spcPts val="800"/>
              </a:spcAft>
            </a:pPr>
            <a:r>
              <a:rPr lang="tr-TR" sz="2800" dirty="0">
                <a:latin typeface="Calibri" panose="020F0502020204030204" pitchFamily="34" charset="0"/>
                <a:ea typeface="Calibri" panose="020F0502020204030204" pitchFamily="34" charset="0"/>
                <a:cs typeface="Times New Roman" panose="02020603050405020304" pitchFamily="18" charset="0"/>
              </a:rPr>
              <a:t>Eğitim için Sürdürülebilir Kalkınma (ESD) projelerini destekleyen diğer okullarla bağlantı kurabilir ve işbirliği yapabilirsiniz. </a:t>
            </a:r>
          </a:p>
          <a:p>
            <a:pPr algn="just">
              <a:lnSpc>
                <a:spcPct val="107000"/>
              </a:lnSpc>
              <a:spcAft>
                <a:spcPts val="800"/>
              </a:spcAft>
            </a:pP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800" dirty="0">
                <a:latin typeface="Calibri" panose="020F0502020204030204" pitchFamily="34" charset="0"/>
                <a:ea typeface="Calibri" panose="020F0502020204030204" pitchFamily="34" charset="0"/>
                <a:cs typeface="Times New Roman" panose="02020603050405020304" pitchFamily="18" charset="0"/>
              </a:rPr>
              <a:t>Amacımız, okullarınızı ve işbirliği yapmak istediğiniz projeyi tanıttığınız bir gönderi paylaşarak diğerlerinin yorum yapmasını ve bağlantı kurmasını sağlamaktır.</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a:extLst>
              <a:ext uri="{FF2B5EF4-FFF2-40B4-BE49-F238E27FC236}">
                <a16:creationId xmlns:a16="http://schemas.microsoft.com/office/drawing/2014/main" id="{3C0EC281-FE13-4BEA-A23F-AA566C390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0498"/>
            <a:ext cx="5076689" cy="3384459"/>
          </a:xfrm>
          <a:prstGeom prst="rect">
            <a:avLst/>
          </a:prstGeom>
        </p:spPr>
      </p:pic>
    </p:spTree>
    <p:extLst>
      <p:ext uri="{BB962C8B-B14F-4D97-AF65-F5344CB8AC3E}">
        <p14:creationId xmlns:p14="http://schemas.microsoft.com/office/powerpoint/2010/main" val="2136845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483687" y="825987"/>
            <a:ext cx="11367295" cy="52322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ULUSLARARASI İŞBİRLİĞİ</a:t>
            </a: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sp>
        <p:nvSpPr>
          <p:cNvPr id="2" name="Dikdörtgen 1">
            <a:extLst>
              <a:ext uri="{FF2B5EF4-FFF2-40B4-BE49-F238E27FC236}">
                <a16:creationId xmlns:a16="http://schemas.microsoft.com/office/drawing/2014/main" id="{49C58AA6-DDC2-4C79-A27B-D08E4C43C7A9}"/>
              </a:ext>
            </a:extLst>
          </p:cNvPr>
          <p:cNvSpPr/>
          <p:nvPr/>
        </p:nvSpPr>
        <p:spPr>
          <a:xfrm>
            <a:off x="579428" y="1425947"/>
            <a:ext cx="10420530" cy="4401205"/>
          </a:xfrm>
          <a:prstGeom prst="rect">
            <a:avLst/>
          </a:prstGeom>
        </p:spPr>
        <p:txBody>
          <a:bodyPr wrap="square">
            <a:spAutoFit/>
          </a:bodyPr>
          <a:lstStyle/>
          <a:p>
            <a:r>
              <a:rPr lang="tr-TR" sz="2800" b="1" u="sng" dirty="0">
                <a:solidFill>
                  <a:srgbClr val="000000"/>
                </a:solidFill>
                <a:latin typeface="Calibri" panose="020F0502020204030204" pitchFamily="34" charset="0"/>
                <a:ea typeface="Calibri" panose="020F0502020204030204" pitchFamily="34" charset="0"/>
              </a:rPr>
              <a:t>“Uluslararası İşbirliği” kategorisi için ön koşul:</a:t>
            </a:r>
          </a:p>
          <a:p>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dirty="0">
                <a:solidFill>
                  <a:srgbClr val="000000"/>
                </a:solidFill>
                <a:latin typeface="Calibri" panose="020F0502020204030204" pitchFamily="34" charset="0"/>
                <a:ea typeface="Times New Roman" panose="02020603050405020304" pitchFamily="18" charset="0"/>
              </a:rPr>
              <a:t>YRE programını yürüten ülkelerdeki </a:t>
            </a:r>
            <a:r>
              <a:rPr lang="tr-TR" sz="2800" b="1" dirty="0">
                <a:solidFill>
                  <a:srgbClr val="000000"/>
                </a:solidFill>
                <a:latin typeface="Calibri" panose="020F0502020204030204" pitchFamily="34" charset="0"/>
                <a:ea typeface="Times New Roman" panose="02020603050405020304" pitchFamily="18" charset="0"/>
              </a:rPr>
              <a:t>11-25 yaş </a:t>
            </a:r>
            <a:r>
              <a:rPr lang="tr-TR" sz="2800" dirty="0">
                <a:solidFill>
                  <a:srgbClr val="000000"/>
                </a:solidFill>
                <a:latin typeface="Calibri" panose="020F0502020204030204" pitchFamily="34" charset="0"/>
                <a:ea typeface="Times New Roman" panose="02020603050405020304" pitchFamily="18" charset="0"/>
              </a:rPr>
              <a:t>arası gençlere açıktır.</a:t>
            </a:r>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dirty="0">
                <a:solidFill>
                  <a:srgbClr val="000000"/>
                </a:solidFill>
                <a:latin typeface="Calibri" panose="020F0502020204030204" pitchFamily="34" charset="0"/>
                <a:ea typeface="Times New Roman" panose="02020603050405020304" pitchFamily="18" charset="0"/>
              </a:rPr>
              <a:t>11-14, 15-18 ve 19-25 olmak üzere üç yaş kategorisi bulunmaktadır.</a:t>
            </a:r>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dirty="0">
                <a:solidFill>
                  <a:srgbClr val="000000"/>
                </a:solidFill>
                <a:latin typeface="Calibri" panose="020F0502020204030204" pitchFamily="34" charset="0"/>
                <a:ea typeface="Times New Roman" panose="02020603050405020304" pitchFamily="18" charset="0"/>
              </a:rPr>
              <a:t>İletişim ve ürünlerin hazırlanacağı dil </a:t>
            </a:r>
            <a:r>
              <a:rPr lang="tr-TR" sz="2800" b="1" dirty="0" err="1">
                <a:solidFill>
                  <a:srgbClr val="000000"/>
                </a:solidFill>
                <a:latin typeface="Calibri" panose="020F0502020204030204" pitchFamily="34" charset="0"/>
                <a:ea typeface="Times New Roman" panose="02020603050405020304" pitchFamily="18" charset="0"/>
              </a:rPr>
              <a:t>ingilizce</a:t>
            </a:r>
            <a:r>
              <a:rPr lang="tr-TR" sz="2800" dirty="0">
                <a:solidFill>
                  <a:srgbClr val="000000"/>
                </a:solidFill>
                <a:latin typeface="Calibri" panose="020F0502020204030204" pitchFamily="34" charset="0"/>
                <a:ea typeface="Times New Roman" panose="02020603050405020304" pitchFamily="18" charset="0"/>
              </a:rPr>
              <a:t> olarak belirlenmiştir.</a:t>
            </a:r>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dirty="0">
                <a:solidFill>
                  <a:srgbClr val="000000"/>
                </a:solidFill>
                <a:latin typeface="Calibri" panose="020F0502020204030204" pitchFamily="34" charset="0"/>
                <a:ea typeface="Times New Roman" panose="02020603050405020304" pitchFamily="18" charset="0"/>
              </a:rPr>
              <a:t>Öğretmen ve öğrencilerin ortak çalışma yürüttükleri ülke ile </a:t>
            </a:r>
            <a:r>
              <a:rPr lang="tr-TR" sz="2800" b="1" dirty="0" err="1">
                <a:solidFill>
                  <a:srgbClr val="000000"/>
                </a:solidFill>
                <a:latin typeface="Calibri" panose="020F0502020204030204" pitchFamily="34" charset="0"/>
                <a:ea typeface="Times New Roman" panose="02020603050405020304" pitchFamily="18" charset="0"/>
              </a:rPr>
              <a:t>ingilizce</a:t>
            </a:r>
            <a:r>
              <a:rPr lang="tr-TR" sz="2800" b="1" dirty="0">
                <a:solidFill>
                  <a:srgbClr val="000000"/>
                </a:solidFill>
                <a:latin typeface="Calibri" panose="020F0502020204030204" pitchFamily="34" charset="0"/>
                <a:ea typeface="Times New Roman" panose="02020603050405020304" pitchFamily="18" charset="0"/>
              </a:rPr>
              <a:t> yazışma, konuşma ve dinleme yapabilecek düzeyde </a:t>
            </a:r>
            <a:r>
              <a:rPr lang="tr-TR" sz="2800" dirty="0">
                <a:solidFill>
                  <a:srgbClr val="000000"/>
                </a:solidFill>
                <a:latin typeface="Calibri" panose="020F0502020204030204" pitchFamily="34" charset="0"/>
                <a:ea typeface="Times New Roman" panose="02020603050405020304" pitchFamily="18" charset="0"/>
              </a:rPr>
              <a:t>olmaları gereklidir.</a:t>
            </a:r>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b="1" dirty="0">
                <a:solidFill>
                  <a:srgbClr val="000000"/>
                </a:solidFill>
                <a:latin typeface="Calibri" panose="020F0502020204030204" pitchFamily="34" charset="0"/>
                <a:ea typeface="Times New Roman" panose="02020603050405020304" pitchFamily="18" charset="0"/>
              </a:rPr>
              <a:t>Eşleşme bulmak için Facebook grubu</a:t>
            </a:r>
            <a:r>
              <a:rPr lang="tr-TR" sz="2800" dirty="0">
                <a:solidFill>
                  <a:srgbClr val="000000"/>
                </a:solidFill>
                <a:latin typeface="Calibri" panose="020F0502020204030204" pitchFamily="34" charset="0"/>
                <a:ea typeface="Times New Roman" panose="02020603050405020304" pitchFamily="18" charset="0"/>
              </a:rPr>
              <a:t>na giriş yapıp, gruptaki diğer Facebook üyeleriyle etkileşimde bulunmalısınız. </a:t>
            </a:r>
            <a:endParaRPr lang="tr-TR" sz="2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5862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483687" y="825987"/>
            <a:ext cx="11367295" cy="52322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ULUSLARARASI İŞBİRLİĞİ</a:t>
            </a: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sp>
        <p:nvSpPr>
          <p:cNvPr id="2" name="Dikdörtgen 1">
            <a:extLst>
              <a:ext uri="{FF2B5EF4-FFF2-40B4-BE49-F238E27FC236}">
                <a16:creationId xmlns:a16="http://schemas.microsoft.com/office/drawing/2014/main" id="{49C58AA6-DDC2-4C79-A27B-D08E4C43C7A9}"/>
              </a:ext>
            </a:extLst>
          </p:cNvPr>
          <p:cNvSpPr/>
          <p:nvPr/>
        </p:nvSpPr>
        <p:spPr>
          <a:xfrm>
            <a:off x="1027522" y="1425947"/>
            <a:ext cx="9972435" cy="3539430"/>
          </a:xfrm>
          <a:prstGeom prst="rect">
            <a:avLst/>
          </a:prstGeom>
        </p:spPr>
        <p:txBody>
          <a:bodyPr wrap="square">
            <a:spAutoFit/>
          </a:bodyPr>
          <a:lstStyle/>
          <a:p>
            <a:r>
              <a:rPr lang="tr-TR" sz="2800" u="sng" dirty="0">
                <a:latin typeface="Calibri" panose="020F0502020204030204" pitchFamily="34" charset="0"/>
                <a:ea typeface="Calibri" panose="020F0502020204030204" pitchFamily="34" charset="0"/>
              </a:rPr>
              <a:t>Uluslararası İşbirliği kategorisi başvuru süreci:</a:t>
            </a:r>
          </a:p>
          <a:p>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dirty="0">
                <a:latin typeface="Calibri" panose="020F0502020204030204" pitchFamily="34" charset="0"/>
                <a:ea typeface="Times New Roman" panose="02020603050405020304" pitchFamily="18" charset="0"/>
              </a:rPr>
              <a:t>Bu yıl Uluslararası işbirliği için öncelikle Facebook </a:t>
            </a:r>
            <a:r>
              <a:rPr lang="tr-TR" sz="2800" dirty="0" err="1">
                <a:latin typeface="Calibri" panose="020F0502020204030204" pitchFamily="34" charset="0"/>
                <a:ea typeface="Times New Roman" panose="02020603050405020304" pitchFamily="18" charset="0"/>
              </a:rPr>
              <a:t>Twining</a:t>
            </a:r>
            <a:r>
              <a:rPr lang="tr-TR" sz="2800" dirty="0">
                <a:latin typeface="Calibri" panose="020F0502020204030204" pitchFamily="34" charset="0"/>
                <a:ea typeface="Times New Roman" panose="02020603050405020304" pitchFamily="18" charset="0"/>
              </a:rPr>
              <a:t> grubuna katılarak bir gönderi oluşturmanız gerekmektedir. Facebook grubuna giriş yapıp ortaklık için </a:t>
            </a:r>
            <a:r>
              <a:rPr lang="tr-TR" sz="2800" u="sng" dirty="0">
                <a:solidFill>
                  <a:srgbClr val="0563C1"/>
                </a:solidFill>
                <a:latin typeface="Calibri" panose="020F0502020204030204" pitchFamily="34" charset="0"/>
                <a:ea typeface="Times New Roman" panose="02020603050405020304" pitchFamily="18" charset="0"/>
                <a:hlinkClick r:id="rId4"/>
              </a:rPr>
              <a:t>tıklayınız.</a:t>
            </a:r>
            <a:r>
              <a:rPr lang="tr-TR" sz="2800" dirty="0">
                <a:latin typeface="Calibri" panose="020F0502020204030204" pitchFamily="34" charset="0"/>
                <a:ea typeface="Times New Roman" panose="02020603050405020304" pitchFamily="18" charset="0"/>
              </a:rPr>
              <a:t> </a:t>
            </a:r>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dirty="0">
                <a:latin typeface="Calibri" panose="020F0502020204030204" pitchFamily="34" charset="0"/>
                <a:ea typeface="Times New Roman" panose="02020603050405020304" pitchFamily="18" charset="0"/>
              </a:rPr>
              <a:t>Ortaklık için grupta paylaşmak üzere aşağıdaki bilgilere göre bir gönderi hazırlayınız.</a:t>
            </a:r>
            <a:endParaRPr lang="tr-TR" sz="2800" dirty="0">
              <a:latin typeface="Calibri" panose="020F0502020204030204" pitchFamily="34"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tr-TR" sz="2800" dirty="0">
                <a:latin typeface="Calibri" panose="020F0502020204030204" pitchFamily="34" charset="0"/>
                <a:ea typeface="Times New Roman" panose="02020603050405020304" pitchFamily="18" charset="0"/>
              </a:rPr>
              <a:t>Açıklamalar mutlaka İngilizce olarak yazılmalıdır. </a:t>
            </a:r>
            <a:endParaRPr lang="tr-TR" sz="2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1902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77280" y="166783"/>
            <a:ext cx="11839605" cy="6523428"/>
          </a:xfrm>
          <a:custGeom>
            <a:avLst/>
            <a:gdLst/>
            <a:ahLst/>
            <a:cxnLst/>
            <a:rect l="l" t="t" r="r" b="b"/>
            <a:pathLst>
              <a:path w="9719945" h="6587998" extrusionOk="0">
                <a:moveTo>
                  <a:pt x="3556" y="0"/>
                </a:moveTo>
                <a:lnTo>
                  <a:pt x="0" y="6587998"/>
                </a:lnTo>
                <a:lnTo>
                  <a:pt x="9719945" y="6587998"/>
                </a:lnTo>
                <a:lnTo>
                  <a:pt x="9719945" y="0"/>
                </a:lnTo>
                <a:close/>
              </a:path>
            </a:pathLst>
          </a:custGeom>
          <a:solidFill>
            <a:srgbClr val="952456"/>
          </a:solidFill>
          <a:ln>
            <a:noFill/>
          </a:ln>
        </p:spPr>
        <p:txBody>
          <a:bodyPr/>
          <a:lstStyle/>
          <a:p>
            <a:endParaRPr lang="en-DK" dirty="0">
              <a:solidFill>
                <a:srgbClr val="952456"/>
              </a:solidFill>
            </a:endParaRPr>
          </a:p>
        </p:txBody>
      </p:sp>
      <p:sp>
        <p:nvSpPr>
          <p:cNvPr id="85" name="Google Shape;85;p1"/>
          <p:cNvSpPr/>
          <p:nvPr/>
        </p:nvSpPr>
        <p:spPr>
          <a:xfrm>
            <a:off x="283371" y="4671237"/>
            <a:ext cx="171622" cy="320312"/>
          </a:xfrm>
          <a:custGeom>
            <a:avLst/>
            <a:gdLst/>
            <a:ahLst/>
            <a:cxnLst/>
            <a:rect l="l" t="t" r="r" b="b"/>
            <a:pathLst>
              <a:path w="189103" h="352933" extrusionOk="0">
                <a:moveTo>
                  <a:pt x="254" y="127"/>
                </a:moveTo>
                <a:lnTo>
                  <a:pt x="0" y="352933"/>
                </a:lnTo>
                <a:lnTo>
                  <a:pt x="189103" y="352933"/>
                </a:lnTo>
                <a:lnTo>
                  <a:pt x="189103" y="8001"/>
                </a:lnTo>
                <a:cubicBezTo>
                  <a:pt x="124841" y="6985"/>
                  <a:pt x="62103" y="4191"/>
                  <a:pt x="254" y="0"/>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6" name="Google Shape;86;p1"/>
          <p:cNvSpPr/>
          <p:nvPr/>
        </p:nvSpPr>
        <p:spPr>
          <a:xfrm>
            <a:off x="282966" y="5181627"/>
            <a:ext cx="171969" cy="547254"/>
          </a:xfrm>
          <a:custGeom>
            <a:avLst/>
            <a:gdLst/>
            <a:ahLst/>
            <a:cxnLst/>
            <a:rect l="l" t="t" r="r" b="b"/>
            <a:pathLst>
              <a:path w="189484" h="602996" extrusionOk="0">
                <a:moveTo>
                  <a:pt x="381" y="0"/>
                </a:moveTo>
                <a:lnTo>
                  <a:pt x="0" y="602869"/>
                </a:lnTo>
                <a:cubicBezTo>
                  <a:pt x="14605" y="602869"/>
                  <a:pt x="29210" y="602996"/>
                  <a:pt x="43942" y="602996"/>
                </a:cubicBezTo>
                <a:cubicBezTo>
                  <a:pt x="91567" y="602996"/>
                  <a:pt x="139954" y="602742"/>
                  <a:pt x="189484" y="601853"/>
                </a:cubicBezTo>
                <a:lnTo>
                  <a:pt x="189484"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7" name="Google Shape;87;p1"/>
          <p:cNvSpPr/>
          <p:nvPr/>
        </p:nvSpPr>
        <p:spPr>
          <a:xfrm>
            <a:off x="282586" y="5950024"/>
            <a:ext cx="172430" cy="628746"/>
          </a:xfrm>
          <a:custGeom>
            <a:avLst/>
            <a:gdLst/>
            <a:ahLst/>
            <a:cxnLst/>
            <a:rect l="l" t="t" r="r" b="b"/>
            <a:pathLst>
              <a:path w="189992" h="692785" extrusionOk="0">
                <a:moveTo>
                  <a:pt x="189992" y="0"/>
                </a:moveTo>
                <a:cubicBezTo>
                  <a:pt x="124079" y="1143"/>
                  <a:pt x="61087" y="3429"/>
                  <a:pt x="381" y="6731"/>
                </a:cubicBezTo>
                <a:lnTo>
                  <a:pt x="381" y="6731"/>
                </a:lnTo>
                <a:lnTo>
                  <a:pt x="0" y="692785"/>
                </a:lnTo>
                <a:lnTo>
                  <a:pt x="189992" y="692785"/>
                </a:lnTo>
                <a:lnTo>
                  <a:pt x="189992"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88" name="Google Shape;88;p1"/>
          <p:cNvGrpSpPr/>
          <p:nvPr/>
        </p:nvGrpSpPr>
        <p:grpSpPr>
          <a:xfrm>
            <a:off x="283695" y="2429884"/>
            <a:ext cx="171277" cy="2026282"/>
            <a:chOff x="1829689" y="216154"/>
            <a:chExt cx="188722" cy="2232660"/>
          </a:xfrm>
          <a:solidFill>
            <a:srgbClr val="E50051">
              <a:alpha val="50000"/>
            </a:srgbClr>
          </a:solidFill>
        </p:grpSpPr>
        <p:sp>
          <p:nvSpPr>
            <p:cNvPr id="89" name="Google Shape;89;p1"/>
            <p:cNvSpPr/>
            <p:nvPr/>
          </p:nvSpPr>
          <p:spPr>
            <a:xfrm>
              <a:off x="1829689" y="1488440"/>
              <a:ext cx="188722" cy="960374"/>
            </a:xfrm>
            <a:custGeom>
              <a:avLst/>
              <a:gdLst/>
              <a:ahLst/>
              <a:cxnLst/>
              <a:rect l="l" t="t" r="r" b="b"/>
              <a:pathLst>
                <a:path w="188722" h="960374" extrusionOk="0">
                  <a:moveTo>
                    <a:pt x="508" y="0"/>
                  </a:moveTo>
                  <a:lnTo>
                    <a:pt x="0" y="955167"/>
                  </a:lnTo>
                  <a:lnTo>
                    <a:pt x="0" y="955167"/>
                  </a:lnTo>
                  <a:cubicBezTo>
                    <a:pt x="60960" y="957580"/>
                    <a:pt x="123698" y="959358"/>
                    <a:pt x="188722" y="960374"/>
                  </a:cubicBezTo>
                  <a:lnTo>
                    <a:pt x="188722" y="11938"/>
                  </a:lnTo>
                  <a:cubicBezTo>
                    <a:pt x="127508" y="10287"/>
                    <a:pt x="64516" y="6858"/>
                    <a:pt x="508" y="12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0" name="Google Shape;90;p1"/>
            <p:cNvSpPr/>
            <p:nvPr/>
          </p:nvSpPr>
          <p:spPr>
            <a:xfrm>
              <a:off x="1830324" y="216154"/>
              <a:ext cx="188087" cy="1038606"/>
            </a:xfrm>
            <a:custGeom>
              <a:avLst/>
              <a:gdLst/>
              <a:ahLst/>
              <a:cxnLst/>
              <a:rect l="l" t="t" r="r" b="b"/>
              <a:pathLst>
                <a:path w="188087" h="1038606" extrusionOk="0">
                  <a:moveTo>
                    <a:pt x="82042" y="0"/>
                  </a:moveTo>
                  <a:cubicBezTo>
                    <a:pt x="54102" y="44958"/>
                    <a:pt x="26797" y="90805"/>
                    <a:pt x="508" y="137287"/>
                  </a:cubicBezTo>
                  <a:lnTo>
                    <a:pt x="508" y="137287"/>
                  </a:lnTo>
                  <a:lnTo>
                    <a:pt x="0" y="1030097"/>
                  </a:lnTo>
                  <a:lnTo>
                    <a:pt x="0" y="1030097"/>
                  </a:lnTo>
                  <a:cubicBezTo>
                    <a:pt x="60071" y="1034034"/>
                    <a:pt x="122301" y="1036955"/>
                    <a:pt x="188087" y="1038606"/>
                  </a:cubicBezTo>
                  <a:lnTo>
                    <a:pt x="188087" y="12700"/>
                  </a:lnTo>
                  <a:cubicBezTo>
                    <a:pt x="188087" y="9779"/>
                    <a:pt x="116586" y="5334"/>
                    <a:pt x="82042"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dirty="0"/>
            </a:p>
          </p:txBody>
        </p:sp>
      </p:grpSp>
      <p:sp>
        <p:nvSpPr>
          <p:cNvPr id="91" name="Google Shape;91;p1"/>
          <p:cNvSpPr/>
          <p:nvPr/>
        </p:nvSpPr>
        <p:spPr>
          <a:xfrm>
            <a:off x="645153" y="4595280"/>
            <a:ext cx="854544" cy="396148"/>
          </a:xfrm>
          <a:custGeom>
            <a:avLst/>
            <a:gdLst/>
            <a:ahLst/>
            <a:cxnLst/>
            <a:rect l="l" t="t" r="r" b="b"/>
            <a:pathLst>
              <a:path w="941578" h="436499" extrusionOk="0">
                <a:moveTo>
                  <a:pt x="0" y="436499"/>
                </a:moveTo>
                <a:lnTo>
                  <a:pt x="941578" y="436499"/>
                </a:lnTo>
                <a:cubicBezTo>
                  <a:pt x="939038" y="331724"/>
                  <a:pt x="913765" y="154940"/>
                  <a:pt x="899795" y="0"/>
                </a:cubicBezTo>
                <a:cubicBezTo>
                  <a:pt x="611632" y="38735"/>
                  <a:pt x="314198" y="87249"/>
                  <a:pt x="0" y="91821"/>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2" name="Google Shape;92;p1"/>
          <p:cNvSpPr/>
          <p:nvPr/>
        </p:nvSpPr>
        <p:spPr>
          <a:xfrm>
            <a:off x="645152" y="5181627"/>
            <a:ext cx="852236" cy="564892"/>
          </a:xfrm>
          <a:custGeom>
            <a:avLst/>
            <a:gdLst/>
            <a:ahLst/>
            <a:cxnLst/>
            <a:rect l="l" t="t" r="r" b="b"/>
            <a:pathLst>
              <a:path w="939038" h="622427" extrusionOk="0">
                <a:moveTo>
                  <a:pt x="0" y="600964"/>
                </a:moveTo>
                <a:cubicBezTo>
                  <a:pt x="314198" y="604774"/>
                  <a:pt x="599186" y="585597"/>
                  <a:pt x="883158" y="622427"/>
                </a:cubicBezTo>
                <a:cubicBezTo>
                  <a:pt x="905256" y="428879"/>
                  <a:pt x="934847" y="209550"/>
                  <a:pt x="939038" y="0"/>
                </a:cubicBezTo>
                <a:lnTo>
                  <a:pt x="0"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93" name="Google Shape;93;p1"/>
          <p:cNvGrpSpPr/>
          <p:nvPr/>
        </p:nvGrpSpPr>
        <p:grpSpPr>
          <a:xfrm>
            <a:off x="645150" y="5181624"/>
            <a:ext cx="2870214" cy="1397186"/>
            <a:chOff x="63500" y="63500"/>
            <a:chExt cx="3162554" cy="1539494"/>
          </a:xfrm>
          <a:solidFill>
            <a:srgbClr val="E50051">
              <a:alpha val="50000"/>
            </a:srgbClr>
          </a:solidFill>
        </p:grpSpPr>
        <p:sp>
          <p:nvSpPr>
            <p:cNvPr id="94" name="Google Shape;94;p1"/>
            <p:cNvSpPr/>
            <p:nvPr/>
          </p:nvSpPr>
          <p:spPr>
            <a:xfrm>
              <a:off x="63500" y="908177"/>
              <a:ext cx="845820" cy="694817"/>
            </a:xfrm>
            <a:custGeom>
              <a:avLst/>
              <a:gdLst/>
              <a:ahLst/>
              <a:cxnLst/>
              <a:rect l="l" t="t" r="r" b="b"/>
              <a:pathLst>
                <a:path w="845820" h="694817" extrusionOk="0">
                  <a:moveTo>
                    <a:pt x="0" y="0"/>
                  </a:moveTo>
                  <a:lnTo>
                    <a:pt x="0" y="694817"/>
                  </a:lnTo>
                  <a:lnTo>
                    <a:pt x="711962" y="694817"/>
                  </a:lnTo>
                  <a:cubicBezTo>
                    <a:pt x="721995" y="643382"/>
                    <a:pt x="732155" y="592836"/>
                    <a:pt x="744855" y="538988"/>
                  </a:cubicBezTo>
                  <a:cubicBezTo>
                    <a:pt x="780669" y="386207"/>
                    <a:pt x="821436" y="217170"/>
                    <a:pt x="845820" y="60071"/>
                  </a:cubicBezTo>
                  <a:cubicBezTo>
                    <a:pt x="573659" y="25019"/>
                    <a:pt x="314198" y="3810"/>
                    <a:pt x="0"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5" name="Google Shape;95;p1"/>
            <p:cNvSpPr/>
            <p:nvPr/>
          </p:nvSpPr>
          <p:spPr>
            <a:xfrm>
              <a:off x="2388108" y="63500"/>
              <a:ext cx="837946" cy="1242695"/>
            </a:xfrm>
            <a:custGeom>
              <a:avLst/>
              <a:gdLst/>
              <a:ahLst/>
              <a:cxnLst/>
              <a:rect l="l" t="t" r="r" b="b"/>
              <a:pathLst>
                <a:path w="837946" h="1242695" extrusionOk="0">
                  <a:moveTo>
                    <a:pt x="837946" y="0"/>
                  </a:moveTo>
                  <a:lnTo>
                    <a:pt x="179832" y="0"/>
                  </a:lnTo>
                  <a:cubicBezTo>
                    <a:pt x="178562" y="104775"/>
                    <a:pt x="163830" y="99822"/>
                    <a:pt x="161671" y="131318"/>
                  </a:cubicBezTo>
                  <a:cubicBezTo>
                    <a:pt x="144145" y="384048"/>
                    <a:pt x="95758" y="671703"/>
                    <a:pt x="16383" y="917702"/>
                  </a:cubicBezTo>
                  <a:cubicBezTo>
                    <a:pt x="7366" y="945515"/>
                    <a:pt x="7874" y="971042"/>
                    <a:pt x="0" y="998347"/>
                  </a:cubicBezTo>
                  <a:cubicBezTo>
                    <a:pt x="202184" y="1077849"/>
                    <a:pt x="388747" y="1144778"/>
                    <a:pt x="556895" y="1242695"/>
                  </a:cubicBezTo>
                  <a:cubicBezTo>
                    <a:pt x="728726" y="862203"/>
                    <a:pt x="822960" y="523748"/>
                    <a:pt x="837946"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6" name="Google Shape;96;p1"/>
            <p:cNvSpPr/>
            <p:nvPr/>
          </p:nvSpPr>
          <p:spPr>
            <a:xfrm>
              <a:off x="2134997" y="1307719"/>
              <a:ext cx="697611" cy="295275"/>
            </a:xfrm>
            <a:custGeom>
              <a:avLst/>
              <a:gdLst/>
              <a:ahLst/>
              <a:cxnLst/>
              <a:rect l="l" t="t" r="r" b="b"/>
              <a:pathLst>
                <a:path w="697611" h="295275" extrusionOk="0">
                  <a:moveTo>
                    <a:pt x="159131" y="0"/>
                  </a:moveTo>
                  <a:cubicBezTo>
                    <a:pt x="146812" y="27940"/>
                    <a:pt x="122682" y="53340"/>
                    <a:pt x="109601" y="81153"/>
                  </a:cubicBezTo>
                  <a:cubicBezTo>
                    <a:pt x="75692" y="153162"/>
                    <a:pt x="39243" y="224536"/>
                    <a:pt x="0" y="295275"/>
                  </a:cubicBezTo>
                  <a:lnTo>
                    <a:pt x="678180" y="295275"/>
                  </a:lnTo>
                  <a:cubicBezTo>
                    <a:pt x="684784" y="283591"/>
                    <a:pt x="691261" y="271907"/>
                    <a:pt x="697611" y="260223"/>
                  </a:cubicBezTo>
                  <a:cubicBezTo>
                    <a:pt x="536321" y="164592"/>
                    <a:pt x="356235" y="77724"/>
                    <a:pt x="159131"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7" name="Google Shape;97;p1"/>
            <p:cNvSpPr/>
            <p:nvPr/>
          </p:nvSpPr>
          <p:spPr>
            <a:xfrm>
              <a:off x="1048131" y="1006094"/>
              <a:ext cx="1013841" cy="596900"/>
            </a:xfrm>
            <a:custGeom>
              <a:avLst/>
              <a:gdLst/>
              <a:ahLst/>
              <a:cxnLst/>
              <a:rect l="l" t="t" r="r" b="b"/>
              <a:pathLst>
                <a:path w="1013841" h="596900" extrusionOk="0">
                  <a:moveTo>
                    <a:pt x="122174" y="0"/>
                  </a:moveTo>
                  <a:cubicBezTo>
                    <a:pt x="90805" y="202311"/>
                    <a:pt x="50165" y="401701"/>
                    <a:pt x="0" y="596900"/>
                  </a:cubicBezTo>
                  <a:lnTo>
                    <a:pt x="814959" y="596900"/>
                  </a:lnTo>
                  <a:cubicBezTo>
                    <a:pt x="874776" y="496443"/>
                    <a:pt x="929005" y="394716"/>
                    <a:pt x="977646" y="292100"/>
                  </a:cubicBezTo>
                  <a:cubicBezTo>
                    <a:pt x="989076" y="268097"/>
                    <a:pt x="1003046" y="244602"/>
                    <a:pt x="1013841" y="220345"/>
                  </a:cubicBezTo>
                  <a:cubicBezTo>
                    <a:pt x="736473" y="127254"/>
                    <a:pt x="438785" y="52832"/>
                    <a:pt x="122174"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8" name="Google Shape;98;p1"/>
            <p:cNvSpPr/>
            <p:nvPr/>
          </p:nvSpPr>
          <p:spPr>
            <a:xfrm>
              <a:off x="1204214" y="63500"/>
              <a:ext cx="1117473" cy="905637"/>
            </a:xfrm>
            <a:custGeom>
              <a:avLst/>
              <a:gdLst/>
              <a:ahLst/>
              <a:cxnLst/>
              <a:rect l="l" t="t" r="r" b="b"/>
              <a:pathLst>
                <a:path w="1117473" h="905637" extrusionOk="0">
                  <a:moveTo>
                    <a:pt x="976884" y="827913"/>
                  </a:moveTo>
                  <a:cubicBezTo>
                    <a:pt x="1048004" y="606044"/>
                    <a:pt x="1091946" y="358013"/>
                    <a:pt x="1108710" y="130683"/>
                  </a:cubicBezTo>
                  <a:cubicBezTo>
                    <a:pt x="1110996" y="100457"/>
                    <a:pt x="1116203" y="104775"/>
                    <a:pt x="1117473" y="0"/>
                  </a:cubicBezTo>
                  <a:lnTo>
                    <a:pt x="42037" y="0"/>
                  </a:lnTo>
                  <a:cubicBezTo>
                    <a:pt x="37846" y="209550"/>
                    <a:pt x="23749" y="452501"/>
                    <a:pt x="0" y="657479"/>
                  </a:cubicBezTo>
                  <a:cubicBezTo>
                    <a:pt x="337185" y="712978"/>
                    <a:pt x="655955" y="805815"/>
                    <a:pt x="951484" y="905637"/>
                  </a:cubicBezTo>
                  <a:cubicBezTo>
                    <a:pt x="961517" y="877062"/>
                    <a:pt x="967613" y="856615"/>
                    <a:pt x="976884" y="827913"/>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grpSp>
        <p:nvGrpSpPr>
          <p:cNvPr id="99" name="Google Shape;99;p1"/>
          <p:cNvGrpSpPr/>
          <p:nvPr/>
        </p:nvGrpSpPr>
        <p:grpSpPr>
          <a:xfrm>
            <a:off x="645150" y="2291223"/>
            <a:ext cx="2869993" cy="2700205"/>
            <a:chOff x="63500" y="63500"/>
            <a:chExt cx="3162300" cy="2975229"/>
          </a:xfrm>
          <a:solidFill>
            <a:srgbClr val="E50051">
              <a:alpha val="50000"/>
            </a:srgbClr>
          </a:solidFill>
        </p:grpSpPr>
        <p:sp>
          <p:nvSpPr>
            <p:cNvPr id="100" name="Google Shape;100;p1"/>
            <p:cNvSpPr/>
            <p:nvPr/>
          </p:nvSpPr>
          <p:spPr>
            <a:xfrm>
              <a:off x="63500" y="228092"/>
              <a:ext cx="599948" cy="1029208"/>
            </a:xfrm>
            <a:custGeom>
              <a:avLst/>
              <a:gdLst/>
              <a:ahLst/>
              <a:cxnLst/>
              <a:rect l="l" t="t" r="r" b="b"/>
              <a:pathLst>
                <a:path w="599948" h="1029208" extrusionOk="0">
                  <a:moveTo>
                    <a:pt x="139700" y="87122"/>
                  </a:moveTo>
                  <a:lnTo>
                    <a:pt x="139192" y="87122"/>
                  </a:lnTo>
                  <a:cubicBezTo>
                    <a:pt x="104140" y="87122"/>
                    <a:pt x="0" y="0"/>
                    <a:pt x="0" y="2540"/>
                  </a:cubicBezTo>
                  <a:lnTo>
                    <a:pt x="0" y="1029208"/>
                  </a:lnTo>
                  <a:cubicBezTo>
                    <a:pt x="209550" y="1025398"/>
                    <a:pt x="398653" y="1020953"/>
                    <a:pt x="585216" y="996188"/>
                  </a:cubicBezTo>
                  <a:cubicBezTo>
                    <a:pt x="584962" y="995553"/>
                    <a:pt x="599948" y="1006221"/>
                    <a:pt x="599821" y="1005586"/>
                  </a:cubicBezTo>
                  <a:cubicBezTo>
                    <a:pt x="537464" y="828675"/>
                    <a:pt x="446278" y="700659"/>
                    <a:pt x="370205" y="535178"/>
                  </a:cubicBezTo>
                  <a:cubicBezTo>
                    <a:pt x="293878" y="369062"/>
                    <a:pt x="233045" y="191897"/>
                    <a:pt x="139700" y="87122"/>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1" name="Google Shape;101;p1"/>
            <p:cNvSpPr/>
            <p:nvPr/>
          </p:nvSpPr>
          <p:spPr>
            <a:xfrm>
              <a:off x="996061" y="1244092"/>
              <a:ext cx="1110234" cy="1101598"/>
            </a:xfrm>
            <a:custGeom>
              <a:avLst/>
              <a:gdLst/>
              <a:ahLst/>
              <a:cxnLst/>
              <a:rect l="l" t="t" r="r" b="b"/>
              <a:pathLst>
                <a:path w="1110234" h="1101598" extrusionOk="0">
                  <a:moveTo>
                    <a:pt x="650113" y="63373"/>
                  </a:moveTo>
                  <a:cubicBezTo>
                    <a:pt x="634492" y="42545"/>
                    <a:pt x="622554" y="20701"/>
                    <a:pt x="606425" y="0"/>
                  </a:cubicBezTo>
                  <a:cubicBezTo>
                    <a:pt x="417830" y="67437"/>
                    <a:pt x="215011" y="122682"/>
                    <a:pt x="0" y="164465"/>
                  </a:cubicBezTo>
                  <a:cubicBezTo>
                    <a:pt x="88392" y="465709"/>
                    <a:pt x="153416" y="780034"/>
                    <a:pt x="195580" y="1101598"/>
                  </a:cubicBezTo>
                  <a:cubicBezTo>
                    <a:pt x="521716" y="1045210"/>
                    <a:pt x="827532" y="966470"/>
                    <a:pt x="1110234" y="867410"/>
                  </a:cubicBezTo>
                  <a:cubicBezTo>
                    <a:pt x="1100582" y="843534"/>
                    <a:pt x="1087628" y="820166"/>
                    <a:pt x="1077214" y="796417"/>
                  </a:cubicBezTo>
                  <a:cubicBezTo>
                    <a:pt x="968629" y="545338"/>
                    <a:pt x="827278" y="299847"/>
                    <a:pt x="650113" y="6350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2" name="Google Shape;102;p1"/>
            <p:cNvSpPr/>
            <p:nvPr/>
          </p:nvSpPr>
          <p:spPr>
            <a:xfrm>
              <a:off x="2421128" y="1939544"/>
              <a:ext cx="804672" cy="1099185"/>
            </a:xfrm>
            <a:custGeom>
              <a:avLst/>
              <a:gdLst/>
              <a:ahLst/>
              <a:cxnLst/>
              <a:rect l="l" t="t" r="r" b="b"/>
              <a:pathLst>
                <a:path w="804672" h="1099185" extrusionOk="0">
                  <a:moveTo>
                    <a:pt x="562991" y="0"/>
                  </a:moveTo>
                  <a:cubicBezTo>
                    <a:pt x="394335" y="102870"/>
                    <a:pt x="205867" y="209804"/>
                    <a:pt x="0" y="293497"/>
                  </a:cubicBezTo>
                  <a:cubicBezTo>
                    <a:pt x="86741" y="566547"/>
                    <a:pt x="135890" y="889762"/>
                    <a:pt x="146685" y="1099185"/>
                  </a:cubicBezTo>
                  <a:lnTo>
                    <a:pt x="804672" y="1099185"/>
                  </a:lnTo>
                  <a:cubicBezTo>
                    <a:pt x="790829" y="680212"/>
                    <a:pt x="709803" y="354330"/>
                    <a:pt x="562864"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3" name="Google Shape;103;p1"/>
            <p:cNvSpPr/>
            <p:nvPr/>
          </p:nvSpPr>
          <p:spPr>
            <a:xfrm>
              <a:off x="1219835" y="2308225"/>
              <a:ext cx="1092581" cy="730504"/>
            </a:xfrm>
            <a:custGeom>
              <a:avLst/>
              <a:gdLst/>
              <a:ahLst/>
              <a:cxnLst/>
              <a:rect l="l" t="t" r="r" b="b"/>
              <a:pathLst>
                <a:path w="1092581" h="730504" extrusionOk="0">
                  <a:moveTo>
                    <a:pt x="1092581" y="730504"/>
                  </a:moveTo>
                  <a:cubicBezTo>
                    <a:pt x="1082040" y="520954"/>
                    <a:pt x="1038479" y="244602"/>
                    <a:pt x="962152" y="0"/>
                  </a:cubicBezTo>
                  <a:cubicBezTo>
                    <a:pt x="664210" y="103632"/>
                    <a:pt x="342519" y="199644"/>
                    <a:pt x="0" y="257683"/>
                  </a:cubicBezTo>
                  <a:cubicBezTo>
                    <a:pt x="15367" y="424434"/>
                    <a:pt x="24384" y="625602"/>
                    <a:pt x="27178" y="73037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4" name="Google Shape;104;p1"/>
            <p:cNvSpPr/>
            <p:nvPr/>
          </p:nvSpPr>
          <p:spPr>
            <a:xfrm>
              <a:off x="479552" y="201041"/>
              <a:ext cx="944626" cy="971804"/>
            </a:xfrm>
            <a:custGeom>
              <a:avLst/>
              <a:gdLst/>
              <a:ahLst/>
              <a:cxnLst/>
              <a:rect l="l" t="t" r="r" b="b"/>
              <a:pathLst>
                <a:path w="944626" h="971804" extrusionOk="0">
                  <a:moveTo>
                    <a:pt x="127" y="0"/>
                  </a:moveTo>
                  <a:cubicBezTo>
                    <a:pt x="174752" y="299212"/>
                    <a:pt x="322834" y="624713"/>
                    <a:pt x="440944" y="971804"/>
                  </a:cubicBezTo>
                  <a:cubicBezTo>
                    <a:pt x="620141" y="938022"/>
                    <a:pt x="784987" y="890143"/>
                    <a:pt x="944626" y="837819"/>
                  </a:cubicBezTo>
                  <a:cubicBezTo>
                    <a:pt x="922020" y="812165"/>
                    <a:pt x="895985" y="787908"/>
                    <a:pt x="872617" y="762635"/>
                  </a:cubicBezTo>
                  <a:cubicBezTo>
                    <a:pt x="640461" y="511302"/>
                    <a:pt x="373380" y="273177"/>
                    <a:pt x="68326" y="52959"/>
                  </a:cubicBezTo>
                  <a:cubicBezTo>
                    <a:pt x="44577" y="35814"/>
                    <a:pt x="24257" y="17018"/>
                    <a:pt x="0" y="127"/>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5" name="Google Shape;105;p1"/>
            <p:cNvSpPr/>
            <p:nvPr/>
          </p:nvSpPr>
          <p:spPr>
            <a:xfrm>
              <a:off x="706882" y="63500"/>
              <a:ext cx="1361440" cy="888492"/>
            </a:xfrm>
            <a:custGeom>
              <a:avLst/>
              <a:gdLst/>
              <a:ahLst/>
              <a:cxnLst/>
              <a:rect l="l" t="t" r="r" b="b"/>
              <a:pathLst>
                <a:path w="1361440" h="888492" extrusionOk="0">
                  <a:moveTo>
                    <a:pt x="102235" y="93726"/>
                  </a:moveTo>
                  <a:cubicBezTo>
                    <a:pt x="404749" y="323850"/>
                    <a:pt x="675640" y="568325"/>
                    <a:pt x="905002" y="829818"/>
                  </a:cubicBezTo>
                  <a:cubicBezTo>
                    <a:pt x="923290" y="850646"/>
                    <a:pt x="951103" y="867410"/>
                    <a:pt x="968883" y="888492"/>
                  </a:cubicBezTo>
                  <a:cubicBezTo>
                    <a:pt x="1118743" y="825500"/>
                    <a:pt x="1244600" y="751840"/>
                    <a:pt x="1361440" y="674497"/>
                  </a:cubicBezTo>
                  <a:cubicBezTo>
                    <a:pt x="966089" y="343789"/>
                    <a:pt x="501269" y="111760"/>
                    <a:pt x="0" y="0"/>
                  </a:cubicBezTo>
                  <a:cubicBezTo>
                    <a:pt x="39624" y="28702"/>
                    <a:pt x="63754" y="64516"/>
                    <a:pt x="102235" y="93726"/>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6" name="Google Shape;106;p1"/>
            <p:cNvSpPr/>
            <p:nvPr/>
          </p:nvSpPr>
          <p:spPr>
            <a:xfrm>
              <a:off x="1837055" y="913257"/>
              <a:ext cx="1041273" cy="1113282"/>
            </a:xfrm>
            <a:custGeom>
              <a:avLst/>
              <a:gdLst/>
              <a:ahLst/>
              <a:cxnLst/>
              <a:rect l="l" t="t" r="r" b="b"/>
              <a:pathLst>
                <a:path w="1041273" h="1113282" extrusionOk="0">
                  <a:moveTo>
                    <a:pt x="1041146" y="839724"/>
                  </a:moveTo>
                  <a:cubicBezTo>
                    <a:pt x="883158" y="528320"/>
                    <a:pt x="678561" y="245872"/>
                    <a:pt x="428117" y="0"/>
                  </a:cubicBezTo>
                  <a:cubicBezTo>
                    <a:pt x="303022" y="87503"/>
                    <a:pt x="159639" y="167132"/>
                    <a:pt x="0" y="237871"/>
                  </a:cubicBezTo>
                  <a:cubicBezTo>
                    <a:pt x="23495" y="268986"/>
                    <a:pt x="33020" y="303530"/>
                    <a:pt x="55372" y="335026"/>
                  </a:cubicBezTo>
                  <a:cubicBezTo>
                    <a:pt x="215900" y="560324"/>
                    <a:pt x="348488" y="792099"/>
                    <a:pt x="451739" y="1030478"/>
                  </a:cubicBezTo>
                  <a:cubicBezTo>
                    <a:pt x="464058" y="1058799"/>
                    <a:pt x="487553" y="1084834"/>
                    <a:pt x="498983" y="1113282"/>
                  </a:cubicBezTo>
                  <a:cubicBezTo>
                    <a:pt x="698500" y="1031240"/>
                    <a:pt x="880618" y="940181"/>
                    <a:pt x="1041273" y="839724"/>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7" name="Google Shape;107;p1"/>
            <p:cNvSpPr/>
            <p:nvPr/>
          </p:nvSpPr>
          <p:spPr>
            <a:xfrm>
              <a:off x="63500" y="1362837"/>
              <a:ext cx="882650" cy="1086231"/>
            </a:xfrm>
            <a:custGeom>
              <a:avLst/>
              <a:gdLst/>
              <a:ahLst/>
              <a:cxnLst/>
              <a:rect l="l" t="t" r="r" b="b"/>
              <a:pathLst>
                <a:path w="882650" h="1086231" extrusionOk="0">
                  <a:moveTo>
                    <a:pt x="0" y="1086231"/>
                  </a:moveTo>
                  <a:cubicBezTo>
                    <a:pt x="314198" y="1081659"/>
                    <a:pt x="604266" y="1047496"/>
                    <a:pt x="881888" y="1047496"/>
                  </a:cubicBezTo>
                  <a:lnTo>
                    <a:pt x="882650" y="1047496"/>
                  </a:lnTo>
                  <a:cubicBezTo>
                    <a:pt x="861187" y="837946"/>
                    <a:pt x="815848" y="674116"/>
                    <a:pt x="782320" y="514223"/>
                  </a:cubicBezTo>
                  <a:cubicBezTo>
                    <a:pt x="750316" y="361823"/>
                    <a:pt x="730631" y="209550"/>
                    <a:pt x="686689" y="0"/>
                  </a:cubicBezTo>
                  <a:lnTo>
                    <a:pt x="686181" y="0"/>
                  </a:lnTo>
                  <a:cubicBezTo>
                    <a:pt x="472821" y="104648"/>
                    <a:pt x="314198" y="134620"/>
                    <a:pt x="0" y="138684"/>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sp>
        <p:nvSpPr>
          <p:cNvPr id="110" name="Google Shape;110;p1"/>
          <p:cNvSpPr txBox="1"/>
          <p:nvPr/>
        </p:nvSpPr>
        <p:spPr>
          <a:xfrm>
            <a:off x="3660312" y="1804660"/>
            <a:ext cx="8106262" cy="1920526"/>
          </a:xfrm>
          <a:prstGeom prst="rect">
            <a:avLst/>
          </a:prstGeom>
          <a:noFill/>
          <a:ln>
            <a:noFill/>
          </a:ln>
        </p:spPr>
        <p:txBody>
          <a:bodyPr spcFirstLastPara="1" wrap="square" lIns="0" tIns="0" rIns="0" bIns="0" anchor="t" anchorCtr="0">
            <a:spAutoFit/>
          </a:bodyPr>
          <a:lstStyle/>
          <a:p>
            <a:pPr algn="r">
              <a:lnSpc>
                <a:spcPct val="103799"/>
              </a:lnSpc>
            </a:pPr>
            <a:r>
              <a:rPr lang="tr-TR" sz="4000" dirty="0">
                <a:solidFill>
                  <a:srgbClr val="F1E7DD"/>
                </a:solidFill>
                <a:latin typeface="Lato Black" panose="020F0502020204030203" pitchFamily="34" charset="0"/>
                <a:ea typeface="Lato Black" panose="020F0502020204030203" pitchFamily="34" charset="0"/>
                <a:cs typeface="Lato Black" panose="020F0502020204030203" pitchFamily="34" charset="0"/>
                <a:sym typeface="Lato"/>
              </a:rPr>
              <a:t>ÇEVRENİN GENÇ SÖZCÜLERİ ULUSAL VE ULUSLARARASI YARIŞMASI</a:t>
            </a:r>
            <a:endParaRPr lang="en-US" sz="4000" dirty="0">
              <a:solidFill>
                <a:srgbClr val="F1E7DD"/>
              </a:solidFill>
              <a:latin typeface="Lato Black" panose="020F0502020204030203" pitchFamily="34" charset="0"/>
              <a:ea typeface="Lato Black" panose="020F0502020204030203" pitchFamily="34" charset="0"/>
              <a:cs typeface="Lato Black" panose="020F0502020204030203" pitchFamily="34" charset="0"/>
              <a:sym typeface="Lato"/>
            </a:endParaRPr>
          </a:p>
        </p:txBody>
      </p:sp>
      <p:sp>
        <p:nvSpPr>
          <p:cNvPr id="6" name="Rectangle 1">
            <a:extLst>
              <a:ext uri="{FF2B5EF4-FFF2-40B4-BE49-F238E27FC236}">
                <a16:creationId xmlns:a16="http://schemas.microsoft.com/office/drawing/2014/main" id="{8C0922DF-CE28-590E-8388-892A96DDBE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DK"/>
          </a:p>
        </p:txBody>
      </p:sp>
      <p:pic>
        <p:nvPicPr>
          <p:cNvPr id="9" name="Picture 8">
            <a:extLst>
              <a:ext uri="{FF2B5EF4-FFF2-40B4-BE49-F238E27FC236}">
                <a16:creationId xmlns:a16="http://schemas.microsoft.com/office/drawing/2014/main" id="{66E47509-28D0-36F5-EDE0-40F7E137E091}"/>
              </a:ext>
            </a:extLst>
          </p:cNvPr>
          <p:cNvPicPr>
            <a:picLocks noChangeAspect="1"/>
          </p:cNvPicPr>
          <p:nvPr/>
        </p:nvPicPr>
        <p:blipFill>
          <a:blip r:embed="rId3"/>
          <a:stretch>
            <a:fillRect/>
          </a:stretch>
        </p:blipFill>
        <p:spPr>
          <a:xfrm>
            <a:off x="7837266" y="3804063"/>
            <a:ext cx="3091782" cy="2755122"/>
          </a:xfrm>
          <a:prstGeom prst="rect">
            <a:avLst/>
          </a:prstGeom>
        </p:spPr>
      </p:pic>
      <p:pic>
        <p:nvPicPr>
          <p:cNvPr id="31" name="Resim 30">
            <a:extLst>
              <a:ext uri="{FF2B5EF4-FFF2-40B4-BE49-F238E27FC236}">
                <a16:creationId xmlns:a16="http://schemas.microsoft.com/office/drawing/2014/main" id="{1B2CF988-155A-4B17-AC30-0FEC2A249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7845" y="31005"/>
            <a:ext cx="1160809" cy="1641144"/>
          </a:xfrm>
          <a:prstGeom prst="rect">
            <a:avLst/>
          </a:prstGeom>
        </p:spPr>
      </p:pic>
    </p:spTree>
    <p:extLst>
      <p:ext uri="{BB962C8B-B14F-4D97-AF65-F5344CB8AC3E}">
        <p14:creationId xmlns:p14="http://schemas.microsoft.com/office/powerpoint/2010/main" val="193114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8" name="Google Shape;278;gff1612be1e_0_0"/>
          <p:cNvSpPr txBox="1"/>
          <p:nvPr/>
        </p:nvSpPr>
        <p:spPr>
          <a:xfrm>
            <a:off x="769117" y="526107"/>
            <a:ext cx="10517320" cy="732508"/>
          </a:xfrm>
          <a:prstGeom prst="rect">
            <a:avLst/>
          </a:prstGeom>
          <a:noFill/>
          <a:ln>
            <a:noFill/>
          </a:ln>
        </p:spPr>
        <p:txBody>
          <a:bodyPr spcFirstLastPara="1" wrap="square" lIns="0" tIns="0" rIns="0" bIns="0" anchor="ctr" anchorCtr="0">
            <a:spAutoFit/>
          </a:bodyPr>
          <a:lstStyle/>
          <a:p>
            <a:pPr algn="ctr">
              <a:lnSpc>
                <a:spcPct val="140000"/>
              </a:lnSpc>
            </a:pPr>
            <a:r>
              <a:rPr lang="tr-TR" sz="3400" b="1" dirty="0">
                <a:solidFill>
                  <a:srgbClr val="952456"/>
                </a:solidFill>
                <a:ea typeface="Lato"/>
                <a:cs typeface="Lato"/>
              </a:rPr>
              <a:t>BUGÜN NELER KONUŞACAĞIZ</a:t>
            </a:r>
            <a:endParaRPr lang="fr-FR" sz="3400" b="1" dirty="0">
              <a:solidFill>
                <a:srgbClr val="952456"/>
              </a:solidFill>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endParaRPr sz="1271"/>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82B2C38-0AA8-DB8F-F952-FF1725EE0687}"/>
              </a:ext>
            </a:extLst>
          </p:cNvPr>
          <p:cNvSpPr/>
          <p:nvPr/>
        </p:nvSpPr>
        <p:spPr>
          <a:xfrm>
            <a:off x="0" y="-8979"/>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9CE9D9-FCF4-8979-1EA5-641F5353996A}"/>
              </a:ext>
            </a:extLst>
          </p:cNvPr>
          <p:cNvPicPr>
            <a:picLocks noChangeAspect="1"/>
          </p:cNvPicPr>
          <p:nvPr/>
        </p:nvPicPr>
        <p:blipFill>
          <a:blip r:embed="rId3"/>
          <a:srcRect/>
          <a:stretch/>
        </p:blipFill>
        <p:spPr>
          <a:xfrm>
            <a:off x="10680151" y="5754799"/>
            <a:ext cx="1009006" cy="1080000"/>
          </a:xfrm>
          <a:prstGeom prst="rect">
            <a:avLst/>
          </a:prstGeom>
        </p:spPr>
      </p:pic>
      <p:sp>
        <p:nvSpPr>
          <p:cNvPr id="4" name="Dikdörtgen 3">
            <a:extLst>
              <a:ext uri="{FF2B5EF4-FFF2-40B4-BE49-F238E27FC236}">
                <a16:creationId xmlns:a16="http://schemas.microsoft.com/office/drawing/2014/main" id="{72A06E39-DBB9-4DE5-A5FD-F9B81318D203}"/>
              </a:ext>
            </a:extLst>
          </p:cNvPr>
          <p:cNvSpPr/>
          <p:nvPr/>
        </p:nvSpPr>
        <p:spPr>
          <a:xfrm>
            <a:off x="925974" y="1534660"/>
            <a:ext cx="10517319" cy="4524315"/>
          </a:xfrm>
          <a:prstGeom prst="rect">
            <a:avLst/>
          </a:prstGeom>
        </p:spPr>
        <p:txBody>
          <a:bodyPr wrap="square">
            <a:spAutoFit/>
          </a:bodyPr>
          <a:lstStyle/>
          <a:p>
            <a:r>
              <a:rPr lang="tr-TR" sz="2400" b="1" dirty="0"/>
              <a:t>4. Aylık Toplantı Bilgilendirme</a:t>
            </a:r>
          </a:p>
          <a:p>
            <a:endParaRPr lang="tr-TR" sz="2400" b="1" dirty="0"/>
          </a:p>
          <a:p>
            <a:r>
              <a:rPr lang="tr-TR" sz="2400" b="1" dirty="0"/>
              <a:t>5. Uluslararası İşbirliği Fırsatları</a:t>
            </a:r>
          </a:p>
          <a:p>
            <a:pPr>
              <a:buFont typeface="Arial" panose="020B0604020202020204" pitchFamily="34" charset="0"/>
              <a:buChar char="•"/>
            </a:pPr>
            <a:r>
              <a:rPr lang="tr-TR" sz="2400" dirty="0"/>
              <a:t>Facebook </a:t>
            </a:r>
            <a:r>
              <a:rPr lang="tr-TR" sz="2400" dirty="0" err="1"/>
              <a:t>Twinning</a:t>
            </a:r>
            <a:r>
              <a:rPr lang="tr-TR" sz="2400" dirty="0"/>
              <a:t> grubunun işlevi</a:t>
            </a:r>
          </a:p>
          <a:p>
            <a:endParaRPr lang="tr-TR" sz="2400" b="1" dirty="0"/>
          </a:p>
          <a:p>
            <a:r>
              <a:rPr lang="tr-TR" sz="2400" b="1" dirty="0"/>
              <a:t>6. Çalışma Takvimi ve Önemli Tarihler</a:t>
            </a:r>
          </a:p>
          <a:p>
            <a:pPr>
              <a:buFont typeface="Arial" panose="020B0604020202020204" pitchFamily="34" charset="0"/>
              <a:buChar char="•"/>
            </a:pPr>
            <a:r>
              <a:rPr lang="tr-TR" sz="2400" dirty="0"/>
              <a:t>Ulusal yarışma teslim tarihleri</a:t>
            </a:r>
          </a:p>
          <a:p>
            <a:pPr>
              <a:buFont typeface="Arial" panose="020B0604020202020204" pitchFamily="34" charset="0"/>
              <a:buChar char="•"/>
            </a:pPr>
            <a:r>
              <a:rPr lang="tr-TR" sz="2400" dirty="0"/>
              <a:t>Aylık toplantıların planlamalar</a:t>
            </a:r>
          </a:p>
          <a:p>
            <a:endParaRPr lang="tr-TR" sz="2400" b="1" dirty="0"/>
          </a:p>
          <a:p>
            <a:r>
              <a:rPr lang="tr-TR" sz="2400" b="1" dirty="0"/>
              <a:t>7. İletişim ve Paylaşım Kanalları</a:t>
            </a:r>
          </a:p>
          <a:p>
            <a:pPr>
              <a:buFont typeface="Arial" panose="020B0604020202020204" pitchFamily="34" charset="0"/>
              <a:buChar char="•"/>
            </a:pPr>
            <a:r>
              <a:rPr lang="tr-TR" sz="2400" dirty="0"/>
              <a:t>Web sitesi, sosyal medya hesapları, </a:t>
            </a:r>
            <a:r>
              <a:rPr lang="tr-TR" sz="2400" dirty="0" err="1"/>
              <a:t>YouTube</a:t>
            </a:r>
            <a:r>
              <a:rPr lang="tr-TR" sz="2400" dirty="0"/>
              <a:t> kanalı</a:t>
            </a:r>
          </a:p>
          <a:p>
            <a:pPr>
              <a:buFont typeface="Arial" panose="020B0604020202020204" pitchFamily="34" charset="0"/>
              <a:buChar char="•"/>
            </a:pPr>
            <a:r>
              <a:rPr lang="tr-TR" sz="2400" dirty="0"/>
              <a:t>Öğretmenlerin paylaşım yapabilecekleri iletişim adresleri</a:t>
            </a:r>
          </a:p>
        </p:txBody>
      </p:sp>
    </p:spTree>
    <p:extLst>
      <p:ext uri="{BB962C8B-B14F-4D97-AF65-F5344CB8AC3E}">
        <p14:creationId xmlns:p14="http://schemas.microsoft.com/office/powerpoint/2010/main" val="3918173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23148" y="-1"/>
            <a:ext cx="12130268" cy="6858000"/>
          </a:xfrm>
          <a:custGeom>
            <a:avLst/>
            <a:gdLst/>
            <a:ahLst/>
            <a:cxnLst/>
            <a:rect l="l" t="t" r="r" b="b"/>
            <a:pathLst>
              <a:path w="9719945" h="6587998" extrusionOk="0">
                <a:moveTo>
                  <a:pt x="3556" y="0"/>
                </a:moveTo>
                <a:lnTo>
                  <a:pt x="0" y="6587998"/>
                </a:lnTo>
                <a:lnTo>
                  <a:pt x="9719945" y="6587998"/>
                </a:lnTo>
                <a:lnTo>
                  <a:pt x="9719945" y="0"/>
                </a:lnTo>
                <a:close/>
              </a:path>
            </a:pathLst>
          </a:custGeom>
          <a:solidFill>
            <a:srgbClr val="952456"/>
          </a:solidFill>
          <a:ln>
            <a:noFill/>
          </a:ln>
        </p:spPr>
        <p:txBody>
          <a:bodyPr/>
          <a:lstStyle/>
          <a:p>
            <a:endParaRPr lang="en-DK" dirty="0">
              <a:solidFill>
                <a:srgbClr val="952456"/>
              </a:solidFill>
            </a:endParaRPr>
          </a:p>
        </p:txBody>
      </p:sp>
      <p:sp>
        <p:nvSpPr>
          <p:cNvPr id="85" name="Google Shape;85;p1"/>
          <p:cNvSpPr/>
          <p:nvPr/>
        </p:nvSpPr>
        <p:spPr>
          <a:xfrm>
            <a:off x="283371" y="4671237"/>
            <a:ext cx="171622" cy="320312"/>
          </a:xfrm>
          <a:custGeom>
            <a:avLst/>
            <a:gdLst/>
            <a:ahLst/>
            <a:cxnLst/>
            <a:rect l="l" t="t" r="r" b="b"/>
            <a:pathLst>
              <a:path w="189103" h="352933" extrusionOk="0">
                <a:moveTo>
                  <a:pt x="254" y="127"/>
                </a:moveTo>
                <a:lnTo>
                  <a:pt x="0" y="352933"/>
                </a:lnTo>
                <a:lnTo>
                  <a:pt x="189103" y="352933"/>
                </a:lnTo>
                <a:lnTo>
                  <a:pt x="189103" y="8001"/>
                </a:lnTo>
                <a:cubicBezTo>
                  <a:pt x="124841" y="6985"/>
                  <a:pt x="62103" y="4191"/>
                  <a:pt x="254" y="0"/>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6" name="Google Shape;86;p1"/>
          <p:cNvSpPr/>
          <p:nvPr/>
        </p:nvSpPr>
        <p:spPr>
          <a:xfrm>
            <a:off x="282966" y="5181627"/>
            <a:ext cx="171969" cy="547254"/>
          </a:xfrm>
          <a:custGeom>
            <a:avLst/>
            <a:gdLst/>
            <a:ahLst/>
            <a:cxnLst/>
            <a:rect l="l" t="t" r="r" b="b"/>
            <a:pathLst>
              <a:path w="189484" h="602996" extrusionOk="0">
                <a:moveTo>
                  <a:pt x="381" y="0"/>
                </a:moveTo>
                <a:lnTo>
                  <a:pt x="0" y="602869"/>
                </a:lnTo>
                <a:cubicBezTo>
                  <a:pt x="14605" y="602869"/>
                  <a:pt x="29210" y="602996"/>
                  <a:pt x="43942" y="602996"/>
                </a:cubicBezTo>
                <a:cubicBezTo>
                  <a:pt x="91567" y="602996"/>
                  <a:pt x="139954" y="602742"/>
                  <a:pt x="189484" y="601853"/>
                </a:cubicBezTo>
                <a:lnTo>
                  <a:pt x="189484"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7" name="Google Shape;87;p1"/>
          <p:cNvSpPr/>
          <p:nvPr/>
        </p:nvSpPr>
        <p:spPr>
          <a:xfrm>
            <a:off x="282586" y="5950024"/>
            <a:ext cx="172430" cy="628746"/>
          </a:xfrm>
          <a:custGeom>
            <a:avLst/>
            <a:gdLst/>
            <a:ahLst/>
            <a:cxnLst/>
            <a:rect l="l" t="t" r="r" b="b"/>
            <a:pathLst>
              <a:path w="189992" h="692785" extrusionOk="0">
                <a:moveTo>
                  <a:pt x="189992" y="0"/>
                </a:moveTo>
                <a:cubicBezTo>
                  <a:pt x="124079" y="1143"/>
                  <a:pt x="61087" y="3429"/>
                  <a:pt x="381" y="6731"/>
                </a:cubicBezTo>
                <a:lnTo>
                  <a:pt x="381" y="6731"/>
                </a:lnTo>
                <a:lnTo>
                  <a:pt x="0" y="692785"/>
                </a:lnTo>
                <a:lnTo>
                  <a:pt x="189992" y="692785"/>
                </a:lnTo>
                <a:lnTo>
                  <a:pt x="189992"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88" name="Google Shape;88;p1"/>
          <p:cNvGrpSpPr/>
          <p:nvPr/>
        </p:nvGrpSpPr>
        <p:grpSpPr>
          <a:xfrm>
            <a:off x="283695" y="2429884"/>
            <a:ext cx="171277" cy="2026282"/>
            <a:chOff x="1829689" y="216154"/>
            <a:chExt cx="188722" cy="2232660"/>
          </a:xfrm>
          <a:solidFill>
            <a:srgbClr val="E50051">
              <a:alpha val="50000"/>
            </a:srgbClr>
          </a:solidFill>
        </p:grpSpPr>
        <p:sp>
          <p:nvSpPr>
            <p:cNvPr id="89" name="Google Shape;89;p1"/>
            <p:cNvSpPr/>
            <p:nvPr/>
          </p:nvSpPr>
          <p:spPr>
            <a:xfrm>
              <a:off x="1829689" y="1488440"/>
              <a:ext cx="188722" cy="960374"/>
            </a:xfrm>
            <a:custGeom>
              <a:avLst/>
              <a:gdLst/>
              <a:ahLst/>
              <a:cxnLst/>
              <a:rect l="l" t="t" r="r" b="b"/>
              <a:pathLst>
                <a:path w="188722" h="960374" extrusionOk="0">
                  <a:moveTo>
                    <a:pt x="508" y="0"/>
                  </a:moveTo>
                  <a:lnTo>
                    <a:pt x="0" y="955167"/>
                  </a:lnTo>
                  <a:lnTo>
                    <a:pt x="0" y="955167"/>
                  </a:lnTo>
                  <a:cubicBezTo>
                    <a:pt x="60960" y="957580"/>
                    <a:pt x="123698" y="959358"/>
                    <a:pt x="188722" y="960374"/>
                  </a:cubicBezTo>
                  <a:lnTo>
                    <a:pt x="188722" y="11938"/>
                  </a:lnTo>
                  <a:cubicBezTo>
                    <a:pt x="127508" y="10287"/>
                    <a:pt x="64516" y="6858"/>
                    <a:pt x="508" y="12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0" name="Google Shape;90;p1"/>
            <p:cNvSpPr/>
            <p:nvPr/>
          </p:nvSpPr>
          <p:spPr>
            <a:xfrm>
              <a:off x="1830324" y="216154"/>
              <a:ext cx="188087" cy="1038606"/>
            </a:xfrm>
            <a:custGeom>
              <a:avLst/>
              <a:gdLst/>
              <a:ahLst/>
              <a:cxnLst/>
              <a:rect l="l" t="t" r="r" b="b"/>
              <a:pathLst>
                <a:path w="188087" h="1038606" extrusionOk="0">
                  <a:moveTo>
                    <a:pt x="82042" y="0"/>
                  </a:moveTo>
                  <a:cubicBezTo>
                    <a:pt x="54102" y="44958"/>
                    <a:pt x="26797" y="90805"/>
                    <a:pt x="508" y="137287"/>
                  </a:cubicBezTo>
                  <a:lnTo>
                    <a:pt x="508" y="137287"/>
                  </a:lnTo>
                  <a:lnTo>
                    <a:pt x="0" y="1030097"/>
                  </a:lnTo>
                  <a:lnTo>
                    <a:pt x="0" y="1030097"/>
                  </a:lnTo>
                  <a:cubicBezTo>
                    <a:pt x="60071" y="1034034"/>
                    <a:pt x="122301" y="1036955"/>
                    <a:pt x="188087" y="1038606"/>
                  </a:cubicBezTo>
                  <a:lnTo>
                    <a:pt x="188087" y="12700"/>
                  </a:lnTo>
                  <a:cubicBezTo>
                    <a:pt x="188087" y="9779"/>
                    <a:pt x="116586" y="5334"/>
                    <a:pt x="82042"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dirty="0"/>
            </a:p>
          </p:txBody>
        </p:sp>
      </p:grpSp>
      <p:sp>
        <p:nvSpPr>
          <p:cNvPr id="91" name="Google Shape;91;p1"/>
          <p:cNvSpPr/>
          <p:nvPr/>
        </p:nvSpPr>
        <p:spPr>
          <a:xfrm>
            <a:off x="645153" y="4595280"/>
            <a:ext cx="854544" cy="396148"/>
          </a:xfrm>
          <a:custGeom>
            <a:avLst/>
            <a:gdLst/>
            <a:ahLst/>
            <a:cxnLst/>
            <a:rect l="l" t="t" r="r" b="b"/>
            <a:pathLst>
              <a:path w="941578" h="436499" extrusionOk="0">
                <a:moveTo>
                  <a:pt x="0" y="436499"/>
                </a:moveTo>
                <a:lnTo>
                  <a:pt x="941578" y="436499"/>
                </a:lnTo>
                <a:cubicBezTo>
                  <a:pt x="939038" y="331724"/>
                  <a:pt x="913765" y="154940"/>
                  <a:pt x="899795" y="0"/>
                </a:cubicBezTo>
                <a:cubicBezTo>
                  <a:pt x="611632" y="38735"/>
                  <a:pt x="314198" y="87249"/>
                  <a:pt x="0" y="91821"/>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2" name="Google Shape;92;p1"/>
          <p:cNvSpPr/>
          <p:nvPr/>
        </p:nvSpPr>
        <p:spPr>
          <a:xfrm>
            <a:off x="645152" y="5181627"/>
            <a:ext cx="852236" cy="564892"/>
          </a:xfrm>
          <a:custGeom>
            <a:avLst/>
            <a:gdLst/>
            <a:ahLst/>
            <a:cxnLst/>
            <a:rect l="l" t="t" r="r" b="b"/>
            <a:pathLst>
              <a:path w="939038" h="622427" extrusionOk="0">
                <a:moveTo>
                  <a:pt x="0" y="600964"/>
                </a:moveTo>
                <a:cubicBezTo>
                  <a:pt x="314198" y="604774"/>
                  <a:pt x="599186" y="585597"/>
                  <a:pt x="883158" y="622427"/>
                </a:cubicBezTo>
                <a:cubicBezTo>
                  <a:pt x="905256" y="428879"/>
                  <a:pt x="934847" y="209550"/>
                  <a:pt x="939038" y="0"/>
                </a:cubicBezTo>
                <a:lnTo>
                  <a:pt x="0"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93" name="Google Shape;93;p1"/>
          <p:cNvGrpSpPr/>
          <p:nvPr/>
        </p:nvGrpSpPr>
        <p:grpSpPr>
          <a:xfrm>
            <a:off x="645150" y="5181624"/>
            <a:ext cx="2870214" cy="1397186"/>
            <a:chOff x="63500" y="63500"/>
            <a:chExt cx="3162554" cy="1539494"/>
          </a:xfrm>
          <a:solidFill>
            <a:srgbClr val="E50051">
              <a:alpha val="50000"/>
            </a:srgbClr>
          </a:solidFill>
        </p:grpSpPr>
        <p:sp>
          <p:nvSpPr>
            <p:cNvPr id="94" name="Google Shape;94;p1"/>
            <p:cNvSpPr/>
            <p:nvPr/>
          </p:nvSpPr>
          <p:spPr>
            <a:xfrm>
              <a:off x="63500" y="908177"/>
              <a:ext cx="845820" cy="694817"/>
            </a:xfrm>
            <a:custGeom>
              <a:avLst/>
              <a:gdLst/>
              <a:ahLst/>
              <a:cxnLst/>
              <a:rect l="l" t="t" r="r" b="b"/>
              <a:pathLst>
                <a:path w="845820" h="694817" extrusionOk="0">
                  <a:moveTo>
                    <a:pt x="0" y="0"/>
                  </a:moveTo>
                  <a:lnTo>
                    <a:pt x="0" y="694817"/>
                  </a:lnTo>
                  <a:lnTo>
                    <a:pt x="711962" y="694817"/>
                  </a:lnTo>
                  <a:cubicBezTo>
                    <a:pt x="721995" y="643382"/>
                    <a:pt x="732155" y="592836"/>
                    <a:pt x="744855" y="538988"/>
                  </a:cubicBezTo>
                  <a:cubicBezTo>
                    <a:pt x="780669" y="386207"/>
                    <a:pt x="821436" y="217170"/>
                    <a:pt x="845820" y="60071"/>
                  </a:cubicBezTo>
                  <a:cubicBezTo>
                    <a:pt x="573659" y="25019"/>
                    <a:pt x="314198" y="3810"/>
                    <a:pt x="0"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5" name="Google Shape;95;p1"/>
            <p:cNvSpPr/>
            <p:nvPr/>
          </p:nvSpPr>
          <p:spPr>
            <a:xfrm>
              <a:off x="2388108" y="63500"/>
              <a:ext cx="837946" cy="1242695"/>
            </a:xfrm>
            <a:custGeom>
              <a:avLst/>
              <a:gdLst/>
              <a:ahLst/>
              <a:cxnLst/>
              <a:rect l="l" t="t" r="r" b="b"/>
              <a:pathLst>
                <a:path w="837946" h="1242695" extrusionOk="0">
                  <a:moveTo>
                    <a:pt x="837946" y="0"/>
                  </a:moveTo>
                  <a:lnTo>
                    <a:pt x="179832" y="0"/>
                  </a:lnTo>
                  <a:cubicBezTo>
                    <a:pt x="178562" y="104775"/>
                    <a:pt x="163830" y="99822"/>
                    <a:pt x="161671" y="131318"/>
                  </a:cubicBezTo>
                  <a:cubicBezTo>
                    <a:pt x="144145" y="384048"/>
                    <a:pt x="95758" y="671703"/>
                    <a:pt x="16383" y="917702"/>
                  </a:cubicBezTo>
                  <a:cubicBezTo>
                    <a:pt x="7366" y="945515"/>
                    <a:pt x="7874" y="971042"/>
                    <a:pt x="0" y="998347"/>
                  </a:cubicBezTo>
                  <a:cubicBezTo>
                    <a:pt x="202184" y="1077849"/>
                    <a:pt x="388747" y="1144778"/>
                    <a:pt x="556895" y="1242695"/>
                  </a:cubicBezTo>
                  <a:cubicBezTo>
                    <a:pt x="728726" y="862203"/>
                    <a:pt x="822960" y="523748"/>
                    <a:pt x="837946"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6" name="Google Shape;96;p1"/>
            <p:cNvSpPr/>
            <p:nvPr/>
          </p:nvSpPr>
          <p:spPr>
            <a:xfrm>
              <a:off x="2134997" y="1307719"/>
              <a:ext cx="697611" cy="295275"/>
            </a:xfrm>
            <a:custGeom>
              <a:avLst/>
              <a:gdLst/>
              <a:ahLst/>
              <a:cxnLst/>
              <a:rect l="l" t="t" r="r" b="b"/>
              <a:pathLst>
                <a:path w="697611" h="295275" extrusionOk="0">
                  <a:moveTo>
                    <a:pt x="159131" y="0"/>
                  </a:moveTo>
                  <a:cubicBezTo>
                    <a:pt x="146812" y="27940"/>
                    <a:pt x="122682" y="53340"/>
                    <a:pt x="109601" y="81153"/>
                  </a:cubicBezTo>
                  <a:cubicBezTo>
                    <a:pt x="75692" y="153162"/>
                    <a:pt x="39243" y="224536"/>
                    <a:pt x="0" y="295275"/>
                  </a:cubicBezTo>
                  <a:lnTo>
                    <a:pt x="678180" y="295275"/>
                  </a:lnTo>
                  <a:cubicBezTo>
                    <a:pt x="684784" y="283591"/>
                    <a:pt x="691261" y="271907"/>
                    <a:pt x="697611" y="260223"/>
                  </a:cubicBezTo>
                  <a:cubicBezTo>
                    <a:pt x="536321" y="164592"/>
                    <a:pt x="356235" y="77724"/>
                    <a:pt x="159131"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7" name="Google Shape;97;p1"/>
            <p:cNvSpPr/>
            <p:nvPr/>
          </p:nvSpPr>
          <p:spPr>
            <a:xfrm>
              <a:off x="1048131" y="1006094"/>
              <a:ext cx="1013841" cy="596900"/>
            </a:xfrm>
            <a:custGeom>
              <a:avLst/>
              <a:gdLst/>
              <a:ahLst/>
              <a:cxnLst/>
              <a:rect l="l" t="t" r="r" b="b"/>
              <a:pathLst>
                <a:path w="1013841" h="596900" extrusionOk="0">
                  <a:moveTo>
                    <a:pt x="122174" y="0"/>
                  </a:moveTo>
                  <a:cubicBezTo>
                    <a:pt x="90805" y="202311"/>
                    <a:pt x="50165" y="401701"/>
                    <a:pt x="0" y="596900"/>
                  </a:cubicBezTo>
                  <a:lnTo>
                    <a:pt x="814959" y="596900"/>
                  </a:lnTo>
                  <a:cubicBezTo>
                    <a:pt x="874776" y="496443"/>
                    <a:pt x="929005" y="394716"/>
                    <a:pt x="977646" y="292100"/>
                  </a:cubicBezTo>
                  <a:cubicBezTo>
                    <a:pt x="989076" y="268097"/>
                    <a:pt x="1003046" y="244602"/>
                    <a:pt x="1013841" y="220345"/>
                  </a:cubicBezTo>
                  <a:cubicBezTo>
                    <a:pt x="736473" y="127254"/>
                    <a:pt x="438785" y="52832"/>
                    <a:pt x="122174"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8" name="Google Shape;98;p1"/>
            <p:cNvSpPr/>
            <p:nvPr/>
          </p:nvSpPr>
          <p:spPr>
            <a:xfrm>
              <a:off x="1204214" y="63500"/>
              <a:ext cx="1117473" cy="905637"/>
            </a:xfrm>
            <a:custGeom>
              <a:avLst/>
              <a:gdLst/>
              <a:ahLst/>
              <a:cxnLst/>
              <a:rect l="l" t="t" r="r" b="b"/>
              <a:pathLst>
                <a:path w="1117473" h="905637" extrusionOk="0">
                  <a:moveTo>
                    <a:pt x="976884" y="827913"/>
                  </a:moveTo>
                  <a:cubicBezTo>
                    <a:pt x="1048004" y="606044"/>
                    <a:pt x="1091946" y="358013"/>
                    <a:pt x="1108710" y="130683"/>
                  </a:cubicBezTo>
                  <a:cubicBezTo>
                    <a:pt x="1110996" y="100457"/>
                    <a:pt x="1116203" y="104775"/>
                    <a:pt x="1117473" y="0"/>
                  </a:cubicBezTo>
                  <a:lnTo>
                    <a:pt x="42037" y="0"/>
                  </a:lnTo>
                  <a:cubicBezTo>
                    <a:pt x="37846" y="209550"/>
                    <a:pt x="23749" y="452501"/>
                    <a:pt x="0" y="657479"/>
                  </a:cubicBezTo>
                  <a:cubicBezTo>
                    <a:pt x="337185" y="712978"/>
                    <a:pt x="655955" y="805815"/>
                    <a:pt x="951484" y="905637"/>
                  </a:cubicBezTo>
                  <a:cubicBezTo>
                    <a:pt x="961517" y="877062"/>
                    <a:pt x="967613" y="856615"/>
                    <a:pt x="976884" y="827913"/>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grpSp>
        <p:nvGrpSpPr>
          <p:cNvPr id="99" name="Google Shape;99;p1"/>
          <p:cNvGrpSpPr/>
          <p:nvPr/>
        </p:nvGrpSpPr>
        <p:grpSpPr>
          <a:xfrm>
            <a:off x="645150" y="2291223"/>
            <a:ext cx="2869993" cy="2700205"/>
            <a:chOff x="63500" y="63500"/>
            <a:chExt cx="3162300" cy="2975229"/>
          </a:xfrm>
          <a:solidFill>
            <a:srgbClr val="E50051">
              <a:alpha val="50000"/>
            </a:srgbClr>
          </a:solidFill>
        </p:grpSpPr>
        <p:sp>
          <p:nvSpPr>
            <p:cNvPr id="100" name="Google Shape;100;p1"/>
            <p:cNvSpPr/>
            <p:nvPr/>
          </p:nvSpPr>
          <p:spPr>
            <a:xfrm>
              <a:off x="63500" y="228092"/>
              <a:ext cx="599948" cy="1029208"/>
            </a:xfrm>
            <a:custGeom>
              <a:avLst/>
              <a:gdLst/>
              <a:ahLst/>
              <a:cxnLst/>
              <a:rect l="l" t="t" r="r" b="b"/>
              <a:pathLst>
                <a:path w="599948" h="1029208" extrusionOk="0">
                  <a:moveTo>
                    <a:pt x="139700" y="87122"/>
                  </a:moveTo>
                  <a:lnTo>
                    <a:pt x="139192" y="87122"/>
                  </a:lnTo>
                  <a:cubicBezTo>
                    <a:pt x="104140" y="87122"/>
                    <a:pt x="0" y="0"/>
                    <a:pt x="0" y="2540"/>
                  </a:cubicBezTo>
                  <a:lnTo>
                    <a:pt x="0" y="1029208"/>
                  </a:lnTo>
                  <a:cubicBezTo>
                    <a:pt x="209550" y="1025398"/>
                    <a:pt x="398653" y="1020953"/>
                    <a:pt x="585216" y="996188"/>
                  </a:cubicBezTo>
                  <a:cubicBezTo>
                    <a:pt x="584962" y="995553"/>
                    <a:pt x="599948" y="1006221"/>
                    <a:pt x="599821" y="1005586"/>
                  </a:cubicBezTo>
                  <a:cubicBezTo>
                    <a:pt x="537464" y="828675"/>
                    <a:pt x="446278" y="700659"/>
                    <a:pt x="370205" y="535178"/>
                  </a:cubicBezTo>
                  <a:cubicBezTo>
                    <a:pt x="293878" y="369062"/>
                    <a:pt x="233045" y="191897"/>
                    <a:pt x="139700" y="87122"/>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1" name="Google Shape;101;p1"/>
            <p:cNvSpPr/>
            <p:nvPr/>
          </p:nvSpPr>
          <p:spPr>
            <a:xfrm>
              <a:off x="996061" y="1244092"/>
              <a:ext cx="1110234" cy="1101598"/>
            </a:xfrm>
            <a:custGeom>
              <a:avLst/>
              <a:gdLst/>
              <a:ahLst/>
              <a:cxnLst/>
              <a:rect l="l" t="t" r="r" b="b"/>
              <a:pathLst>
                <a:path w="1110234" h="1101598" extrusionOk="0">
                  <a:moveTo>
                    <a:pt x="650113" y="63373"/>
                  </a:moveTo>
                  <a:cubicBezTo>
                    <a:pt x="634492" y="42545"/>
                    <a:pt x="622554" y="20701"/>
                    <a:pt x="606425" y="0"/>
                  </a:cubicBezTo>
                  <a:cubicBezTo>
                    <a:pt x="417830" y="67437"/>
                    <a:pt x="215011" y="122682"/>
                    <a:pt x="0" y="164465"/>
                  </a:cubicBezTo>
                  <a:cubicBezTo>
                    <a:pt x="88392" y="465709"/>
                    <a:pt x="153416" y="780034"/>
                    <a:pt x="195580" y="1101598"/>
                  </a:cubicBezTo>
                  <a:cubicBezTo>
                    <a:pt x="521716" y="1045210"/>
                    <a:pt x="827532" y="966470"/>
                    <a:pt x="1110234" y="867410"/>
                  </a:cubicBezTo>
                  <a:cubicBezTo>
                    <a:pt x="1100582" y="843534"/>
                    <a:pt x="1087628" y="820166"/>
                    <a:pt x="1077214" y="796417"/>
                  </a:cubicBezTo>
                  <a:cubicBezTo>
                    <a:pt x="968629" y="545338"/>
                    <a:pt x="827278" y="299847"/>
                    <a:pt x="650113" y="6350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2" name="Google Shape;102;p1"/>
            <p:cNvSpPr/>
            <p:nvPr/>
          </p:nvSpPr>
          <p:spPr>
            <a:xfrm>
              <a:off x="2421128" y="1939544"/>
              <a:ext cx="804672" cy="1099185"/>
            </a:xfrm>
            <a:custGeom>
              <a:avLst/>
              <a:gdLst/>
              <a:ahLst/>
              <a:cxnLst/>
              <a:rect l="l" t="t" r="r" b="b"/>
              <a:pathLst>
                <a:path w="804672" h="1099185" extrusionOk="0">
                  <a:moveTo>
                    <a:pt x="562991" y="0"/>
                  </a:moveTo>
                  <a:cubicBezTo>
                    <a:pt x="394335" y="102870"/>
                    <a:pt x="205867" y="209804"/>
                    <a:pt x="0" y="293497"/>
                  </a:cubicBezTo>
                  <a:cubicBezTo>
                    <a:pt x="86741" y="566547"/>
                    <a:pt x="135890" y="889762"/>
                    <a:pt x="146685" y="1099185"/>
                  </a:cubicBezTo>
                  <a:lnTo>
                    <a:pt x="804672" y="1099185"/>
                  </a:lnTo>
                  <a:cubicBezTo>
                    <a:pt x="790829" y="680212"/>
                    <a:pt x="709803" y="354330"/>
                    <a:pt x="562864"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3" name="Google Shape;103;p1"/>
            <p:cNvSpPr/>
            <p:nvPr/>
          </p:nvSpPr>
          <p:spPr>
            <a:xfrm>
              <a:off x="1219835" y="2308225"/>
              <a:ext cx="1092581" cy="730504"/>
            </a:xfrm>
            <a:custGeom>
              <a:avLst/>
              <a:gdLst/>
              <a:ahLst/>
              <a:cxnLst/>
              <a:rect l="l" t="t" r="r" b="b"/>
              <a:pathLst>
                <a:path w="1092581" h="730504" extrusionOk="0">
                  <a:moveTo>
                    <a:pt x="1092581" y="730504"/>
                  </a:moveTo>
                  <a:cubicBezTo>
                    <a:pt x="1082040" y="520954"/>
                    <a:pt x="1038479" y="244602"/>
                    <a:pt x="962152" y="0"/>
                  </a:cubicBezTo>
                  <a:cubicBezTo>
                    <a:pt x="664210" y="103632"/>
                    <a:pt x="342519" y="199644"/>
                    <a:pt x="0" y="257683"/>
                  </a:cubicBezTo>
                  <a:cubicBezTo>
                    <a:pt x="15367" y="424434"/>
                    <a:pt x="24384" y="625602"/>
                    <a:pt x="27178" y="73037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4" name="Google Shape;104;p1"/>
            <p:cNvSpPr/>
            <p:nvPr/>
          </p:nvSpPr>
          <p:spPr>
            <a:xfrm>
              <a:off x="479552" y="201041"/>
              <a:ext cx="944626" cy="971804"/>
            </a:xfrm>
            <a:custGeom>
              <a:avLst/>
              <a:gdLst/>
              <a:ahLst/>
              <a:cxnLst/>
              <a:rect l="l" t="t" r="r" b="b"/>
              <a:pathLst>
                <a:path w="944626" h="971804" extrusionOk="0">
                  <a:moveTo>
                    <a:pt x="127" y="0"/>
                  </a:moveTo>
                  <a:cubicBezTo>
                    <a:pt x="174752" y="299212"/>
                    <a:pt x="322834" y="624713"/>
                    <a:pt x="440944" y="971804"/>
                  </a:cubicBezTo>
                  <a:cubicBezTo>
                    <a:pt x="620141" y="938022"/>
                    <a:pt x="784987" y="890143"/>
                    <a:pt x="944626" y="837819"/>
                  </a:cubicBezTo>
                  <a:cubicBezTo>
                    <a:pt x="922020" y="812165"/>
                    <a:pt x="895985" y="787908"/>
                    <a:pt x="872617" y="762635"/>
                  </a:cubicBezTo>
                  <a:cubicBezTo>
                    <a:pt x="640461" y="511302"/>
                    <a:pt x="373380" y="273177"/>
                    <a:pt x="68326" y="52959"/>
                  </a:cubicBezTo>
                  <a:cubicBezTo>
                    <a:pt x="44577" y="35814"/>
                    <a:pt x="24257" y="17018"/>
                    <a:pt x="0" y="127"/>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5" name="Google Shape;105;p1"/>
            <p:cNvSpPr/>
            <p:nvPr/>
          </p:nvSpPr>
          <p:spPr>
            <a:xfrm>
              <a:off x="706882" y="63500"/>
              <a:ext cx="1361440" cy="888492"/>
            </a:xfrm>
            <a:custGeom>
              <a:avLst/>
              <a:gdLst/>
              <a:ahLst/>
              <a:cxnLst/>
              <a:rect l="l" t="t" r="r" b="b"/>
              <a:pathLst>
                <a:path w="1361440" h="888492" extrusionOk="0">
                  <a:moveTo>
                    <a:pt x="102235" y="93726"/>
                  </a:moveTo>
                  <a:cubicBezTo>
                    <a:pt x="404749" y="323850"/>
                    <a:pt x="675640" y="568325"/>
                    <a:pt x="905002" y="829818"/>
                  </a:cubicBezTo>
                  <a:cubicBezTo>
                    <a:pt x="923290" y="850646"/>
                    <a:pt x="951103" y="867410"/>
                    <a:pt x="968883" y="888492"/>
                  </a:cubicBezTo>
                  <a:cubicBezTo>
                    <a:pt x="1118743" y="825500"/>
                    <a:pt x="1244600" y="751840"/>
                    <a:pt x="1361440" y="674497"/>
                  </a:cubicBezTo>
                  <a:cubicBezTo>
                    <a:pt x="966089" y="343789"/>
                    <a:pt x="501269" y="111760"/>
                    <a:pt x="0" y="0"/>
                  </a:cubicBezTo>
                  <a:cubicBezTo>
                    <a:pt x="39624" y="28702"/>
                    <a:pt x="63754" y="64516"/>
                    <a:pt x="102235" y="93726"/>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6" name="Google Shape;106;p1"/>
            <p:cNvSpPr/>
            <p:nvPr/>
          </p:nvSpPr>
          <p:spPr>
            <a:xfrm>
              <a:off x="1837055" y="913257"/>
              <a:ext cx="1041273" cy="1113282"/>
            </a:xfrm>
            <a:custGeom>
              <a:avLst/>
              <a:gdLst/>
              <a:ahLst/>
              <a:cxnLst/>
              <a:rect l="l" t="t" r="r" b="b"/>
              <a:pathLst>
                <a:path w="1041273" h="1113282" extrusionOk="0">
                  <a:moveTo>
                    <a:pt x="1041146" y="839724"/>
                  </a:moveTo>
                  <a:cubicBezTo>
                    <a:pt x="883158" y="528320"/>
                    <a:pt x="678561" y="245872"/>
                    <a:pt x="428117" y="0"/>
                  </a:cubicBezTo>
                  <a:cubicBezTo>
                    <a:pt x="303022" y="87503"/>
                    <a:pt x="159639" y="167132"/>
                    <a:pt x="0" y="237871"/>
                  </a:cubicBezTo>
                  <a:cubicBezTo>
                    <a:pt x="23495" y="268986"/>
                    <a:pt x="33020" y="303530"/>
                    <a:pt x="55372" y="335026"/>
                  </a:cubicBezTo>
                  <a:cubicBezTo>
                    <a:pt x="215900" y="560324"/>
                    <a:pt x="348488" y="792099"/>
                    <a:pt x="451739" y="1030478"/>
                  </a:cubicBezTo>
                  <a:cubicBezTo>
                    <a:pt x="464058" y="1058799"/>
                    <a:pt x="487553" y="1084834"/>
                    <a:pt x="498983" y="1113282"/>
                  </a:cubicBezTo>
                  <a:cubicBezTo>
                    <a:pt x="698500" y="1031240"/>
                    <a:pt x="880618" y="940181"/>
                    <a:pt x="1041273" y="839724"/>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7" name="Google Shape;107;p1"/>
            <p:cNvSpPr/>
            <p:nvPr/>
          </p:nvSpPr>
          <p:spPr>
            <a:xfrm>
              <a:off x="63500" y="1362837"/>
              <a:ext cx="882650" cy="1086231"/>
            </a:xfrm>
            <a:custGeom>
              <a:avLst/>
              <a:gdLst/>
              <a:ahLst/>
              <a:cxnLst/>
              <a:rect l="l" t="t" r="r" b="b"/>
              <a:pathLst>
                <a:path w="882650" h="1086231" extrusionOk="0">
                  <a:moveTo>
                    <a:pt x="0" y="1086231"/>
                  </a:moveTo>
                  <a:cubicBezTo>
                    <a:pt x="314198" y="1081659"/>
                    <a:pt x="604266" y="1047496"/>
                    <a:pt x="881888" y="1047496"/>
                  </a:cubicBezTo>
                  <a:lnTo>
                    <a:pt x="882650" y="1047496"/>
                  </a:lnTo>
                  <a:cubicBezTo>
                    <a:pt x="861187" y="837946"/>
                    <a:pt x="815848" y="674116"/>
                    <a:pt x="782320" y="514223"/>
                  </a:cubicBezTo>
                  <a:cubicBezTo>
                    <a:pt x="750316" y="361823"/>
                    <a:pt x="730631" y="209550"/>
                    <a:pt x="686689" y="0"/>
                  </a:cubicBezTo>
                  <a:lnTo>
                    <a:pt x="686181" y="0"/>
                  </a:lnTo>
                  <a:cubicBezTo>
                    <a:pt x="472821" y="104648"/>
                    <a:pt x="314198" y="134620"/>
                    <a:pt x="0" y="138684"/>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sp>
        <p:nvSpPr>
          <p:cNvPr id="6" name="Rectangle 1">
            <a:extLst>
              <a:ext uri="{FF2B5EF4-FFF2-40B4-BE49-F238E27FC236}">
                <a16:creationId xmlns:a16="http://schemas.microsoft.com/office/drawing/2014/main" id="{8C0922DF-CE28-590E-8388-892A96DDBE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DK"/>
          </a:p>
        </p:txBody>
      </p:sp>
      <p:pic>
        <p:nvPicPr>
          <p:cNvPr id="3" name="Resim 2">
            <a:extLst>
              <a:ext uri="{FF2B5EF4-FFF2-40B4-BE49-F238E27FC236}">
                <a16:creationId xmlns:a16="http://schemas.microsoft.com/office/drawing/2014/main" id="{78BAFD60-2E1A-4819-A235-AD78A2483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583" y="216492"/>
            <a:ext cx="6416566" cy="6416566"/>
          </a:xfrm>
          <a:prstGeom prst="rect">
            <a:avLst/>
          </a:prstGeom>
        </p:spPr>
      </p:pic>
    </p:spTree>
    <p:extLst>
      <p:ext uri="{BB962C8B-B14F-4D97-AF65-F5344CB8AC3E}">
        <p14:creationId xmlns:p14="http://schemas.microsoft.com/office/powerpoint/2010/main" val="133784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77280" y="166783"/>
            <a:ext cx="11839605" cy="6523428"/>
          </a:xfrm>
          <a:custGeom>
            <a:avLst/>
            <a:gdLst/>
            <a:ahLst/>
            <a:cxnLst/>
            <a:rect l="l" t="t" r="r" b="b"/>
            <a:pathLst>
              <a:path w="9719945" h="6587998" extrusionOk="0">
                <a:moveTo>
                  <a:pt x="3556" y="0"/>
                </a:moveTo>
                <a:lnTo>
                  <a:pt x="0" y="6587998"/>
                </a:lnTo>
                <a:lnTo>
                  <a:pt x="9719945" y="6587998"/>
                </a:lnTo>
                <a:lnTo>
                  <a:pt x="9719945" y="0"/>
                </a:lnTo>
                <a:close/>
              </a:path>
            </a:pathLst>
          </a:custGeom>
          <a:solidFill>
            <a:srgbClr val="952456"/>
          </a:solidFill>
          <a:ln>
            <a:noFill/>
          </a:ln>
        </p:spPr>
        <p:txBody>
          <a:bodyPr/>
          <a:lstStyle/>
          <a:p>
            <a:endParaRPr lang="en-DK" dirty="0">
              <a:solidFill>
                <a:srgbClr val="952456"/>
              </a:solidFill>
            </a:endParaRPr>
          </a:p>
        </p:txBody>
      </p:sp>
      <p:sp>
        <p:nvSpPr>
          <p:cNvPr id="85" name="Google Shape;85;p1"/>
          <p:cNvSpPr/>
          <p:nvPr/>
        </p:nvSpPr>
        <p:spPr>
          <a:xfrm>
            <a:off x="283371" y="4671237"/>
            <a:ext cx="171622" cy="320312"/>
          </a:xfrm>
          <a:custGeom>
            <a:avLst/>
            <a:gdLst/>
            <a:ahLst/>
            <a:cxnLst/>
            <a:rect l="l" t="t" r="r" b="b"/>
            <a:pathLst>
              <a:path w="189103" h="352933" extrusionOk="0">
                <a:moveTo>
                  <a:pt x="254" y="127"/>
                </a:moveTo>
                <a:lnTo>
                  <a:pt x="0" y="352933"/>
                </a:lnTo>
                <a:lnTo>
                  <a:pt x="189103" y="352933"/>
                </a:lnTo>
                <a:lnTo>
                  <a:pt x="189103" y="8001"/>
                </a:lnTo>
                <a:cubicBezTo>
                  <a:pt x="124841" y="6985"/>
                  <a:pt x="62103" y="4191"/>
                  <a:pt x="254" y="0"/>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6" name="Google Shape;86;p1"/>
          <p:cNvSpPr/>
          <p:nvPr/>
        </p:nvSpPr>
        <p:spPr>
          <a:xfrm>
            <a:off x="282966" y="5181627"/>
            <a:ext cx="171969" cy="547254"/>
          </a:xfrm>
          <a:custGeom>
            <a:avLst/>
            <a:gdLst/>
            <a:ahLst/>
            <a:cxnLst/>
            <a:rect l="l" t="t" r="r" b="b"/>
            <a:pathLst>
              <a:path w="189484" h="602996" extrusionOk="0">
                <a:moveTo>
                  <a:pt x="381" y="0"/>
                </a:moveTo>
                <a:lnTo>
                  <a:pt x="0" y="602869"/>
                </a:lnTo>
                <a:cubicBezTo>
                  <a:pt x="14605" y="602869"/>
                  <a:pt x="29210" y="602996"/>
                  <a:pt x="43942" y="602996"/>
                </a:cubicBezTo>
                <a:cubicBezTo>
                  <a:pt x="91567" y="602996"/>
                  <a:pt x="139954" y="602742"/>
                  <a:pt x="189484" y="601853"/>
                </a:cubicBezTo>
                <a:lnTo>
                  <a:pt x="189484"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7" name="Google Shape;87;p1"/>
          <p:cNvSpPr/>
          <p:nvPr/>
        </p:nvSpPr>
        <p:spPr>
          <a:xfrm>
            <a:off x="282586" y="5950024"/>
            <a:ext cx="172430" cy="628746"/>
          </a:xfrm>
          <a:custGeom>
            <a:avLst/>
            <a:gdLst/>
            <a:ahLst/>
            <a:cxnLst/>
            <a:rect l="l" t="t" r="r" b="b"/>
            <a:pathLst>
              <a:path w="189992" h="692785" extrusionOk="0">
                <a:moveTo>
                  <a:pt x="189992" y="0"/>
                </a:moveTo>
                <a:cubicBezTo>
                  <a:pt x="124079" y="1143"/>
                  <a:pt x="61087" y="3429"/>
                  <a:pt x="381" y="6731"/>
                </a:cubicBezTo>
                <a:lnTo>
                  <a:pt x="381" y="6731"/>
                </a:lnTo>
                <a:lnTo>
                  <a:pt x="0" y="692785"/>
                </a:lnTo>
                <a:lnTo>
                  <a:pt x="189992" y="692785"/>
                </a:lnTo>
                <a:lnTo>
                  <a:pt x="189992"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88" name="Google Shape;88;p1"/>
          <p:cNvGrpSpPr/>
          <p:nvPr/>
        </p:nvGrpSpPr>
        <p:grpSpPr>
          <a:xfrm>
            <a:off x="283695" y="2429884"/>
            <a:ext cx="171277" cy="2026282"/>
            <a:chOff x="1829689" y="216154"/>
            <a:chExt cx="188722" cy="2232660"/>
          </a:xfrm>
          <a:solidFill>
            <a:srgbClr val="E50051">
              <a:alpha val="50000"/>
            </a:srgbClr>
          </a:solidFill>
        </p:grpSpPr>
        <p:sp>
          <p:nvSpPr>
            <p:cNvPr id="89" name="Google Shape;89;p1"/>
            <p:cNvSpPr/>
            <p:nvPr/>
          </p:nvSpPr>
          <p:spPr>
            <a:xfrm>
              <a:off x="1829689" y="1488440"/>
              <a:ext cx="188722" cy="960374"/>
            </a:xfrm>
            <a:custGeom>
              <a:avLst/>
              <a:gdLst/>
              <a:ahLst/>
              <a:cxnLst/>
              <a:rect l="l" t="t" r="r" b="b"/>
              <a:pathLst>
                <a:path w="188722" h="960374" extrusionOk="0">
                  <a:moveTo>
                    <a:pt x="508" y="0"/>
                  </a:moveTo>
                  <a:lnTo>
                    <a:pt x="0" y="955167"/>
                  </a:lnTo>
                  <a:lnTo>
                    <a:pt x="0" y="955167"/>
                  </a:lnTo>
                  <a:cubicBezTo>
                    <a:pt x="60960" y="957580"/>
                    <a:pt x="123698" y="959358"/>
                    <a:pt x="188722" y="960374"/>
                  </a:cubicBezTo>
                  <a:lnTo>
                    <a:pt x="188722" y="11938"/>
                  </a:lnTo>
                  <a:cubicBezTo>
                    <a:pt x="127508" y="10287"/>
                    <a:pt x="64516" y="6858"/>
                    <a:pt x="508" y="12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0" name="Google Shape;90;p1"/>
            <p:cNvSpPr/>
            <p:nvPr/>
          </p:nvSpPr>
          <p:spPr>
            <a:xfrm>
              <a:off x="1830324" y="216154"/>
              <a:ext cx="188087" cy="1038606"/>
            </a:xfrm>
            <a:custGeom>
              <a:avLst/>
              <a:gdLst/>
              <a:ahLst/>
              <a:cxnLst/>
              <a:rect l="l" t="t" r="r" b="b"/>
              <a:pathLst>
                <a:path w="188087" h="1038606" extrusionOk="0">
                  <a:moveTo>
                    <a:pt x="82042" y="0"/>
                  </a:moveTo>
                  <a:cubicBezTo>
                    <a:pt x="54102" y="44958"/>
                    <a:pt x="26797" y="90805"/>
                    <a:pt x="508" y="137287"/>
                  </a:cubicBezTo>
                  <a:lnTo>
                    <a:pt x="508" y="137287"/>
                  </a:lnTo>
                  <a:lnTo>
                    <a:pt x="0" y="1030097"/>
                  </a:lnTo>
                  <a:lnTo>
                    <a:pt x="0" y="1030097"/>
                  </a:lnTo>
                  <a:cubicBezTo>
                    <a:pt x="60071" y="1034034"/>
                    <a:pt x="122301" y="1036955"/>
                    <a:pt x="188087" y="1038606"/>
                  </a:cubicBezTo>
                  <a:lnTo>
                    <a:pt x="188087" y="12700"/>
                  </a:lnTo>
                  <a:cubicBezTo>
                    <a:pt x="188087" y="9779"/>
                    <a:pt x="116586" y="5334"/>
                    <a:pt x="82042"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dirty="0"/>
            </a:p>
          </p:txBody>
        </p:sp>
      </p:grpSp>
      <p:sp>
        <p:nvSpPr>
          <p:cNvPr id="91" name="Google Shape;91;p1"/>
          <p:cNvSpPr/>
          <p:nvPr/>
        </p:nvSpPr>
        <p:spPr>
          <a:xfrm>
            <a:off x="645153" y="4595280"/>
            <a:ext cx="854544" cy="396148"/>
          </a:xfrm>
          <a:custGeom>
            <a:avLst/>
            <a:gdLst/>
            <a:ahLst/>
            <a:cxnLst/>
            <a:rect l="l" t="t" r="r" b="b"/>
            <a:pathLst>
              <a:path w="941578" h="436499" extrusionOk="0">
                <a:moveTo>
                  <a:pt x="0" y="436499"/>
                </a:moveTo>
                <a:lnTo>
                  <a:pt x="941578" y="436499"/>
                </a:lnTo>
                <a:cubicBezTo>
                  <a:pt x="939038" y="331724"/>
                  <a:pt x="913765" y="154940"/>
                  <a:pt x="899795" y="0"/>
                </a:cubicBezTo>
                <a:cubicBezTo>
                  <a:pt x="611632" y="38735"/>
                  <a:pt x="314198" y="87249"/>
                  <a:pt x="0" y="91821"/>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2" name="Google Shape;92;p1"/>
          <p:cNvSpPr/>
          <p:nvPr/>
        </p:nvSpPr>
        <p:spPr>
          <a:xfrm>
            <a:off x="645152" y="5181627"/>
            <a:ext cx="852236" cy="564892"/>
          </a:xfrm>
          <a:custGeom>
            <a:avLst/>
            <a:gdLst/>
            <a:ahLst/>
            <a:cxnLst/>
            <a:rect l="l" t="t" r="r" b="b"/>
            <a:pathLst>
              <a:path w="939038" h="622427" extrusionOk="0">
                <a:moveTo>
                  <a:pt x="0" y="600964"/>
                </a:moveTo>
                <a:cubicBezTo>
                  <a:pt x="314198" y="604774"/>
                  <a:pt x="599186" y="585597"/>
                  <a:pt x="883158" y="622427"/>
                </a:cubicBezTo>
                <a:cubicBezTo>
                  <a:pt x="905256" y="428879"/>
                  <a:pt x="934847" y="209550"/>
                  <a:pt x="939038" y="0"/>
                </a:cubicBezTo>
                <a:lnTo>
                  <a:pt x="0"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93" name="Google Shape;93;p1"/>
          <p:cNvGrpSpPr/>
          <p:nvPr/>
        </p:nvGrpSpPr>
        <p:grpSpPr>
          <a:xfrm>
            <a:off x="645150" y="5181624"/>
            <a:ext cx="2870214" cy="1397186"/>
            <a:chOff x="63500" y="63500"/>
            <a:chExt cx="3162554" cy="1539494"/>
          </a:xfrm>
          <a:solidFill>
            <a:srgbClr val="E50051">
              <a:alpha val="50000"/>
            </a:srgbClr>
          </a:solidFill>
        </p:grpSpPr>
        <p:sp>
          <p:nvSpPr>
            <p:cNvPr id="94" name="Google Shape;94;p1"/>
            <p:cNvSpPr/>
            <p:nvPr/>
          </p:nvSpPr>
          <p:spPr>
            <a:xfrm>
              <a:off x="63500" y="908177"/>
              <a:ext cx="845820" cy="694817"/>
            </a:xfrm>
            <a:custGeom>
              <a:avLst/>
              <a:gdLst/>
              <a:ahLst/>
              <a:cxnLst/>
              <a:rect l="l" t="t" r="r" b="b"/>
              <a:pathLst>
                <a:path w="845820" h="694817" extrusionOk="0">
                  <a:moveTo>
                    <a:pt x="0" y="0"/>
                  </a:moveTo>
                  <a:lnTo>
                    <a:pt x="0" y="694817"/>
                  </a:lnTo>
                  <a:lnTo>
                    <a:pt x="711962" y="694817"/>
                  </a:lnTo>
                  <a:cubicBezTo>
                    <a:pt x="721995" y="643382"/>
                    <a:pt x="732155" y="592836"/>
                    <a:pt x="744855" y="538988"/>
                  </a:cubicBezTo>
                  <a:cubicBezTo>
                    <a:pt x="780669" y="386207"/>
                    <a:pt x="821436" y="217170"/>
                    <a:pt x="845820" y="60071"/>
                  </a:cubicBezTo>
                  <a:cubicBezTo>
                    <a:pt x="573659" y="25019"/>
                    <a:pt x="314198" y="3810"/>
                    <a:pt x="0"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5" name="Google Shape;95;p1"/>
            <p:cNvSpPr/>
            <p:nvPr/>
          </p:nvSpPr>
          <p:spPr>
            <a:xfrm>
              <a:off x="2388108" y="63500"/>
              <a:ext cx="837946" cy="1242695"/>
            </a:xfrm>
            <a:custGeom>
              <a:avLst/>
              <a:gdLst/>
              <a:ahLst/>
              <a:cxnLst/>
              <a:rect l="l" t="t" r="r" b="b"/>
              <a:pathLst>
                <a:path w="837946" h="1242695" extrusionOk="0">
                  <a:moveTo>
                    <a:pt x="837946" y="0"/>
                  </a:moveTo>
                  <a:lnTo>
                    <a:pt x="179832" y="0"/>
                  </a:lnTo>
                  <a:cubicBezTo>
                    <a:pt x="178562" y="104775"/>
                    <a:pt x="163830" y="99822"/>
                    <a:pt x="161671" y="131318"/>
                  </a:cubicBezTo>
                  <a:cubicBezTo>
                    <a:pt x="144145" y="384048"/>
                    <a:pt x="95758" y="671703"/>
                    <a:pt x="16383" y="917702"/>
                  </a:cubicBezTo>
                  <a:cubicBezTo>
                    <a:pt x="7366" y="945515"/>
                    <a:pt x="7874" y="971042"/>
                    <a:pt x="0" y="998347"/>
                  </a:cubicBezTo>
                  <a:cubicBezTo>
                    <a:pt x="202184" y="1077849"/>
                    <a:pt x="388747" y="1144778"/>
                    <a:pt x="556895" y="1242695"/>
                  </a:cubicBezTo>
                  <a:cubicBezTo>
                    <a:pt x="728726" y="862203"/>
                    <a:pt x="822960" y="523748"/>
                    <a:pt x="837946"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6" name="Google Shape;96;p1"/>
            <p:cNvSpPr/>
            <p:nvPr/>
          </p:nvSpPr>
          <p:spPr>
            <a:xfrm>
              <a:off x="2134997" y="1307719"/>
              <a:ext cx="697611" cy="295275"/>
            </a:xfrm>
            <a:custGeom>
              <a:avLst/>
              <a:gdLst/>
              <a:ahLst/>
              <a:cxnLst/>
              <a:rect l="l" t="t" r="r" b="b"/>
              <a:pathLst>
                <a:path w="697611" h="295275" extrusionOk="0">
                  <a:moveTo>
                    <a:pt x="159131" y="0"/>
                  </a:moveTo>
                  <a:cubicBezTo>
                    <a:pt x="146812" y="27940"/>
                    <a:pt x="122682" y="53340"/>
                    <a:pt x="109601" y="81153"/>
                  </a:cubicBezTo>
                  <a:cubicBezTo>
                    <a:pt x="75692" y="153162"/>
                    <a:pt x="39243" y="224536"/>
                    <a:pt x="0" y="295275"/>
                  </a:cubicBezTo>
                  <a:lnTo>
                    <a:pt x="678180" y="295275"/>
                  </a:lnTo>
                  <a:cubicBezTo>
                    <a:pt x="684784" y="283591"/>
                    <a:pt x="691261" y="271907"/>
                    <a:pt x="697611" y="260223"/>
                  </a:cubicBezTo>
                  <a:cubicBezTo>
                    <a:pt x="536321" y="164592"/>
                    <a:pt x="356235" y="77724"/>
                    <a:pt x="159131"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7" name="Google Shape;97;p1"/>
            <p:cNvSpPr/>
            <p:nvPr/>
          </p:nvSpPr>
          <p:spPr>
            <a:xfrm>
              <a:off x="1048131" y="1006094"/>
              <a:ext cx="1013841" cy="596900"/>
            </a:xfrm>
            <a:custGeom>
              <a:avLst/>
              <a:gdLst/>
              <a:ahLst/>
              <a:cxnLst/>
              <a:rect l="l" t="t" r="r" b="b"/>
              <a:pathLst>
                <a:path w="1013841" h="596900" extrusionOk="0">
                  <a:moveTo>
                    <a:pt x="122174" y="0"/>
                  </a:moveTo>
                  <a:cubicBezTo>
                    <a:pt x="90805" y="202311"/>
                    <a:pt x="50165" y="401701"/>
                    <a:pt x="0" y="596900"/>
                  </a:cubicBezTo>
                  <a:lnTo>
                    <a:pt x="814959" y="596900"/>
                  </a:lnTo>
                  <a:cubicBezTo>
                    <a:pt x="874776" y="496443"/>
                    <a:pt x="929005" y="394716"/>
                    <a:pt x="977646" y="292100"/>
                  </a:cubicBezTo>
                  <a:cubicBezTo>
                    <a:pt x="989076" y="268097"/>
                    <a:pt x="1003046" y="244602"/>
                    <a:pt x="1013841" y="220345"/>
                  </a:cubicBezTo>
                  <a:cubicBezTo>
                    <a:pt x="736473" y="127254"/>
                    <a:pt x="438785" y="52832"/>
                    <a:pt x="122174"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8" name="Google Shape;98;p1"/>
            <p:cNvSpPr/>
            <p:nvPr/>
          </p:nvSpPr>
          <p:spPr>
            <a:xfrm>
              <a:off x="1204214" y="63500"/>
              <a:ext cx="1117473" cy="905637"/>
            </a:xfrm>
            <a:custGeom>
              <a:avLst/>
              <a:gdLst/>
              <a:ahLst/>
              <a:cxnLst/>
              <a:rect l="l" t="t" r="r" b="b"/>
              <a:pathLst>
                <a:path w="1117473" h="905637" extrusionOk="0">
                  <a:moveTo>
                    <a:pt x="976884" y="827913"/>
                  </a:moveTo>
                  <a:cubicBezTo>
                    <a:pt x="1048004" y="606044"/>
                    <a:pt x="1091946" y="358013"/>
                    <a:pt x="1108710" y="130683"/>
                  </a:cubicBezTo>
                  <a:cubicBezTo>
                    <a:pt x="1110996" y="100457"/>
                    <a:pt x="1116203" y="104775"/>
                    <a:pt x="1117473" y="0"/>
                  </a:cubicBezTo>
                  <a:lnTo>
                    <a:pt x="42037" y="0"/>
                  </a:lnTo>
                  <a:cubicBezTo>
                    <a:pt x="37846" y="209550"/>
                    <a:pt x="23749" y="452501"/>
                    <a:pt x="0" y="657479"/>
                  </a:cubicBezTo>
                  <a:cubicBezTo>
                    <a:pt x="337185" y="712978"/>
                    <a:pt x="655955" y="805815"/>
                    <a:pt x="951484" y="905637"/>
                  </a:cubicBezTo>
                  <a:cubicBezTo>
                    <a:pt x="961517" y="877062"/>
                    <a:pt x="967613" y="856615"/>
                    <a:pt x="976884" y="827913"/>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grpSp>
        <p:nvGrpSpPr>
          <p:cNvPr id="99" name="Google Shape;99;p1"/>
          <p:cNvGrpSpPr/>
          <p:nvPr/>
        </p:nvGrpSpPr>
        <p:grpSpPr>
          <a:xfrm>
            <a:off x="645150" y="2291223"/>
            <a:ext cx="2869993" cy="2700205"/>
            <a:chOff x="63500" y="63500"/>
            <a:chExt cx="3162300" cy="2975229"/>
          </a:xfrm>
          <a:solidFill>
            <a:srgbClr val="E50051">
              <a:alpha val="50000"/>
            </a:srgbClr>
          </a:solidFill>
        </p:grpSpPr>
        <p:sp>
          <p:nvSpPr>
            <p:cNvPr id="100" name="Google Shape;100;p1"/>
            <p:cNvSpPr/>
            <p:nvPr/>
          </p:nvSpPr>
          <p:spPr>
            <a:xfrm>
              <a:off x="63500" y="228092"/>
              <a:ext cx="599948" cy="1029208"/>
            </a:xfrm>
            <a:custGeom>
              <a:avLst/>
              <a:gdLst/>
              <a:ahLst/>
              <a:cxnLst/>
              <a:rect l="l" t="t" r="r" b="b"/>
              <a:pathLst>
                <a:path w="599948" h="1029208" extrusionOk="0">
                  <a:moveTo>
                    <a:pt x="139700" y="87122"/>
                  </a:moveTo>
                  <a:lnTo>
                    <a:pt x="139192" y="87122"/>
                  </a:lnTo>
                  <a:cubicBezTo>
                    <a:pt x="104140" y="87122"/>
                    <a:pt x="0" y="0"/>
                    <a:pt x="0" y="2540"/>
                  </a:cubicBezTo>
                  <a:lnTo>
                    <a:pt x="0" y="1029208"/>
                  </a:lnTo>
                  <a:cubicBezTo>
                    <a:pt x="209550" y="1025398"/>
                    <a:pt x="398653" y="1020953"/>
                    <a:pt x="585216" y="996188"/>
                  </a:cubicBezTo>
                  <a:cubicBezTo>
                    <a:pt x="584962" y="995553"/>
                    <a:pt x="599948" y="1006221"/>
                    <a:pt x="599821" y="1005586"/>
                  </a:cubicBezTo>
                  <a:cubicBezTo>
                    <a:pt x="537464" y="828675"/>
                    <a:pt x="446278" y="700659"/>
                    <a:pt x="370205" y="535178"/>
                  </a:cubicBezTo>
                  <a:cubicBezTo>
                    <a:pt x="293878" y="369062"/>
                    <a:pt x="233045" y="191897"/>
                    <a:pt x="139700" y="87122"/>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1" name="Google Shape;101;p1"/>
            <p:cNvSpPr/>
            <p:nvPr/>
          </p:nvSpPr>
          <p:spPr>
            <a:xfrm>
              <a:off x="996061" y="1244092"/>
              <a:ext cx="1110234" cy="1101598"/>
            </a:xfrm>
            <a:custGeom>
              <a:avLst/>
              <a:gdLst/>
              <a:ahLst/>
              <a:cxnLst/>
              <a:rect l="l" t="t" r="r" b="b"/>
              <a:pathLst>
                <a:path w="1110234" h="1101598" extrusionOk="0">
                  <a:moveTo>
                    <a:pt x="650113" y="63373"/>
                  </a:moveTo>
                  <a:cubicBezTo>
                    <a:pt x="634492" y="42545"/>
                    <a:pt x="622554" y="20701"/>
                    <a:pt x="606425" y="0"/>
                  </a:cubicBezTo>
                  <a:cubicBezTo>
                    <a:pt x="417830" y="67437"/>
                    <a:pt x="215011" y="122682"/>
                    <a:pt x="0" y="164465"/>
                  </a:cubicBezTo>
                  <a:cubicBezTo>
                    <a:pt x="88392" y="465709"/>
                    <a:pt x="153416" y="780034"/>
                    <a:pt x="195580" y="1101598"/>
                  </a:cubicBezTo>
                  <a:cubicBezTo>
                    <a:pt x="521716" y="1045210"/>
                    <a:pt x="827532" y="966470"/>
                    <a:pt x="1110234" y="867410"/>
                  </a:cubicBezTo>
                  <a:cubicBezTo>
                    <a:pt x="1100582" y="843534"/>
                    <a:pt x="1087628" y="820166"/>
                    <a:pt x="1077214" y="796417"/>
                  </a:cubicBezTo>
                  <a:cubicBezTo>
                    <a:pt x="968629" y="545338"/>
                    <a:pt x="827278" y="299847"/>
                    <a:pt x="650113" y="6350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2" name="Google Shape;102;p1"/>
            <p:cNvSpPr/>
            <p:nvPr/>
          </p:nvSpPr>
          <p:spPr>
            <a:xfrm>
              <a:off x="2421128" y="1939544"/>
              <a:ext cx="804672" cy="1099185"/>
            </a:xfrm>
            <a:custGeom>
              <a:avLst/>
              <a:gdLst/>
              <a:ahLst/>
              <a:cxnLst/>
              <a:rect l="l" t="t" r="r" b="b"/>
              <a:pathLst>
                <a:path w="804672" h="1099185" extrusionOk="0">
                  <a:moveTo>
                    <a:pt x="562991" y="0"/>
                  </a:moveTo>
                  <a:cubicBezTo>
                    <a:pt x="394335" y="102870"/>
                    <a:pt x="205867" y="209804"/>
                    <a:pt x="0" y="293497"/>
                  </a:cubicBezTo>
                  <a:cubicBezTo>
                    <a:pt x="86741" y="566547"/>
                    <a:pt x="135890" y="889762"/>
                    <a:pt x="146685" y="1099185"/>
                  </a:cubicBezTo>
                  <a:lnTo>
                    <a:pt x="804672" y="1099185"/>
                  </a:lnTo>
                  <a:cubicBezTo>
                    <a:pt x="790829" y="680212"/>
                    <a:pt x="709803" y="354330"/>
                    <a:pt x="562864"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3" name="Google Shape;103;p1"/>
            <p:cNvSpPr/>
            <p:nvPr/>
          </p:nvSpPr>
          <p:spPr>
            <a:xfrm>
              <a:off x="1219835" y="2308225"/>
              <a:ext cx="1092581" cy="730504"/>
            </a:xfrm>
            <a:custGeom>
              <a:avLst/>
              <a:gdLst/>
              <a:ahLst/>
              <a:cxnLst/>
              <a:rect l="l" t="t" r="r" b="b"/>
              <a:pathLst>
                <a:path w="1092581" h="730504" extrusionOk="0">
                  <a:moveTo>
                    <a:pt x="1092581" y="730504"/>
                  </a:moveTo>
                  <a:cubicBezTo>
                    <a:pt x="1082040" y="520954"/>
                    <a:pt x="1038479" y="244602"/>
                    <a:pt x="962152" y="0"/>
                  </a:cubicBezTo>
                  <a:cubicBezTo>
                    <a:pt x="664210" y="103632"/>
                    <a:pt x="342519" y="199644"/>
                    <a:pt x="0" y="257683"/>
                  </a:cubicBezTo>
                  <a:cubicBezTo>
                    <a:pt x="15367" y="424434"/>
                    <a:pt x="24384" y="625602"/>
                    <a:pt x="27178" y="73037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4" name="Google Shape;104;p1"/>
            <p:cNvSpPr/>
            <p:nvPr/>
          </p:nvSpPr>
          <p:spPr>
            <a:xfrm>
              <a:off x="479552" y="201041"/>
              <a:ext cx="944626" cy="971804"/>
            </a:xfrm>
            <a:custGeom>
              <a:avLst/>
              <a:gdLst/>
              <a:ahLst/>
              <a:cxnLst/>
              <a:rect l="l" t="t" r="r" b="b"/>
              <a:pathLst>
                <a:path w="944626" h="971804" extrusionOk="0">
                  <a:moveTo>
                    <a:pt x="127" y="0"/>
                  </a:moveTo>
                  <a:cubicBezTo>
                    <a:pt x="174752" y="299212"/>
                    <a:pt x="322834" y="624713"/>
                    <a:pt x="440944" y="971804"/>
                  </a:cubicBezTo>
                  <a:cubicBezTo>
                    <a:pt x="620141" y="938022"/>
                    <a:pt x="784987" y="890143"/>
                    <a:pt x="944626" y="837819"/>
                  </a:cubicBezTo>
                  <a:cubicBezTo>
                    <a:pt x="922020" y="812165"/>
                    <a:pt x="895985" y="787908"/>
                    <a:pt x="872617" y="762635"/>
                  </a:cubicBezTo>
                  <a:cubicBezTo>
                    <a:pt x="640461" y="511302"/>
                    <a:pt x="373380" y="273177"/>
                    <a:pt x="68326" y="52959"/>
                  </a:cubicBezTo>
                  <a:cubicBezTo>
                    <a:pt x="44577" y="35814"/>
                    <a:pt x="24257" y="17018"/>
                    <a:pt x="0" y="127"/>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5" name="Google Shape;105;p1"/>
            <p:cNvSpPr/>
            <p:nvPr/>
          </p:nvSpPr>
          <p:spPr>
            <a:xfrm>
              <a:off x="706882" y="63500"/>
              <a:ext cx="1361440" cy="888492"/>
            </a:xfrm>
            <a:custGeom>
              <a:avLst/>
              <a:gdLst/>
              <a:ahLst/>
              <a:cxnLst/>
              <a:rect l="l" t="t" r="r" b="b"/>
              <a:pathLst>
                <a:path w="1361440" h="888492" extrusionOk="0">
                  <a:moveTo>
                    <a:pt x="102235" y="93726"/>
                  </a:moveTo>
                  <a:cubicBezTo>
                    <a:pt x="404749" y="323850"/>
                    <a:pt x="675640" y="568325"/>
                    <a:pt x="905002" y="829818"/>
                  </a:cubicBezTo>
                  <a:cubicBezTo>
                    <a:pt x="923290" y="850646"/>
                    <a:pt x="951103" y="867410"/>
                    <a:pt x="968883" y="888492"/>
                  </a:cubicBezTo>
                  <a:cubicBezTo>
                    <a:pt x="1118743" y="825500"/>
                    <a:pt x="1244600" y="751840"/>
                    <a:pt x="1361440" y="674497"/>
                  </a:cubicBezTo>
                  <a:cubicBezTo>
                    <a:pt x="966089" y="343789"/>
                    <a:pt x="501269" y="111760"/>
                    <a:pt x="0" y="0"/>
                  </a:cubicBezTo>
                  <a:cubicBezTo>
                    <a:pt x="39624" y="28702"/>
                    <a:pt x="63754" y="64516"/>
                    <a:pt x="102235" y="93726"/>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6" name="Google Shape;106;p1"/>
            <p:cNvSpPr/>
            <p:nvPr/>
          </p:nvSpPr>
          <p:spPr>
            <a:xfrm>
              <a:off x="1837055" y="913257"/>
              <a:ext cx="1041273" cy="1113282"/>
            </a:xfrm>
            <a:custGeom>
              <a:avLst/>
              <a:gdLst/>
              <a:ahLst/>
              <a:cxnLst/>
              <a:rect l="l" t="t" r="r" b="b"/>
              <a:pathLst>
                <a:path w="1041273" h="1113282" extrusionOk="0">
                  <a:moveTo>
                    <a:pt x="1041146" y="839724"/>
                  </a:moveTo>
                  <a:cubicBezTo>
                    <a:pt x="883158" y="528320"/>
                    <a:pt x="678561" y="245872"/>
                    <a:pt x="428117" y="0"/>
                  </a:cubicBezTo>
                  <a:cubicBezTo>
                    <a:pt x="303022" y="87503"/>
                    <a:pt x="159639" y="167132"/>
                    <a:pt x="0" y="237871"/>
                  </a:cubicBezTo>
                  <a:cubicBezTo>
                    <a:pt x="23495" y="268986"/>
                    <a:pt x="33020" y="303530"/>
                    <a:pt x="55372" y="335026"/>
                  </a:cubicBezTo>
                  <a:cubicBezTo>
                    <a:pt x="215900" y="560324"/>
                    <a:pt x="348488" y="792099"/>
                    <a:pt x="451739" y="1030478"/>
                  </a:cubicBezTo>
                  <a:cubicBezTo>
                    <a:pt x="464058" y="1058799"/>
                    <a:pt x="487553" y="1084834"/>
                    <a:pt x="498983" y="1113282"/>
                  </a:cubicBezTo>
                  <a:cubicBezTo>
                    <a:pt x="698500" y="1031240"/>
                    <a:pt x="880618" y="940181"/>
                    <a:pt x="1041273" y="839724"/>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7" name="Google Shape;107;p1"/>
            <p:cNvSpPr/>
            <p:nvPr/>
          </p:nvSpPr>
          <p:spPr>
            <a:xfrm>
              <a:off x="63500" y="1362837"/>
              <a:ext cx="882650" cy="1086231"/>
            </a:xfrm>
            <a:custGeom>
              <a:avLst/>
              <a:gdLst/>
              <a:ahLst/>
              <a:cxnLst/>
              <a:rect l="l" t="t" r="r" b="b"/>
              <a:pathLst>
                <a:path w="882650" h="1086231" extrusionOk="0">
                  <a:moveTo>
                    <a:pt x="0" y="1086231"/>
                  </a:moveTo>
                  <a:cubicBezTo>
                    <a:pt x="314198" y="1081659"/>
                    <a:pt x="604266" y="1047496"/>
                    <a:pt x="881888" y="1047496"/>
                  </a:cubicBezTo>
                  <a:lnTo>
                    <a:pt x="882650" y="1047496"/>
                  </a:lnTo>
                  <a:cubicBezTo>
                    <a:pt x="861187" y="837946"/>
                    <a:pt x="815848" y="674116"/>
                    <a:pt x="782320" y="514223"/>
                  </a:cubicBezTo>
                  <a:cubicBezTo>
                    <a:pt x="750316" y="361823"/>
                    <a:pt x="730631" y="209550"/>
                    <a:pt x="686689" y="0"/>
                  </a:cubicBezTo>
                  <a:lnTo>
                    <a:pt x="686181" y="0"/>
                  </a:lnTo>
                  <a:cubicBezTo>
                    <a:pt x="472821" y="104648"/>
                    <a:pt x="314198" y="134620"/>
                    <a:pt x="0" y="138684"/>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sp>
        <p:nvSpPr>
          <p:cNvPr id="6" name="Rectangle 1">
            <a:extLst>
              <a:ext uri="{FF2B5EF4-FFF2-40B4-BE49-F238E27FC236}">
                <a16:creationId xmlns:a16="http://schemas.microsoft.com/office/drawing/2014/main" id="{8C0922DF-CE28-590E-8388-892A96DDBE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DK"/>
          </a:p>
        </p:txBody>
      </p:sp>
      <p:pic>
        <p:nvPicPr>
          <p:cNvPr id="30" name="Resim 29">
            <a:hlinkClick r:id="rId3"/>
            <a:extLst>
              <a:ext uri="{FF2B5EF4-FFF2-40B4-BE49-F238E27FC236}">
                <a16:creationId xmlns:a16="http://schemas.microsoft.com/office/drawing/2014/main" id="{F09212AA-D5D9-4889-8F1B-55CADEC67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297" y="843596"/>
            <a:ext cx="5755542" cy="5749154"/>
          </a:xfrm>
          <a:prstGeom prst="rect">
            <a:avLst/>
          </a:prstGeom>
        </p:spPr>
      </p:pic>
      <p:sp>
        <p:nvSpPr>
          <p:cNvPr id="2" name="Dikdörtgen 1">
            <a:extLst>
              <a:ext uri="{FF2B5EF4-FFF2-40B4-BE49-F238E27FC236}">
                <a16:creationId xmlns:a16="http://schemas.microsoft.com/office/drawing/2014/main" id="{A9C5E783-A095-4E83-86DC-3557AA137EE0}"/>
              </a:ext>
            </a:extLst>
          </p:cNvPr>
          <p:cNvSpPr/>
          <p:nvPr/>
        </p:nvSpPr>
        <p:spPr>
          <a:xfrm>
            <a:off x="1999693" y="218871"/>
            <a:ext cx="8252749" cy="584775"/>
          </a:xfrm>
          <a:prstGeom prst="rect">
            <a:avLst/>
          </a:prstGeom>
        </p:spPr>
        <p:txBody>
          <a:bodyPr wrap="square">
            <a:spAutoFit/>
          </a:bodyPr>
          <a:lstStyle/>
          <a:p>
            <a:pPr algn="ctr"/>
            <a:r>
              <a:rPr lang="tr-TR" sz="3200" b="1" dirty="0">
                <a:solidFill>
                  <a:schemeClr val="bg1"/>
                </a:solidFill>
              </a:rPr>
              <a:t>2025-2026 ÇGS YARIŞMA TEMASI</a:t>
            </a:r>
            <a:endParaRPr lang="tr-TR" sz="3200" dirty="0">
              <a:solidFill>
                <a:schemeClr val="bg1"/>
              </a:solidFill>
            </a:endParaRPr>
          </a:p>
        </p:txBody>
      </p:sp>
    </p:spTree>
    <p:extLst>
      <p:ext uri="{BB962C8B-B14F-4D97-AF65-F5344CB8AC3E}">
        <p14:creationId xmlns:p14="http://schemas.microsoft.com/office/powerpoint/2010/main" val="285861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FF08A7C-1C40-48E6-B135-DFA21ED3086D}"/>
              </a:ext>
            </a:extLst>
          </p:cNvPr>
          <p:cNvSpPr>
            <a:spLocks noGrp="1"/>
          </p:cNvSpPr>
          <p:nvPr>
            <p:ph type="title"/>
          </p:nvPr>
        </p:nvSpPr>
        <p:spPr/>
        <p:txBody>
          <a:bodyPr/>
          <a:lstStyle/>
          <a:p>
            <a:br>
              <a:rPr lang="tr-TR" b="1" dirty="0"/>
            </a:br>
            <a:endParaRPr lang="tr-TR" dirty="0"/>
          </a:p>
        </p:txBody>
      </p:sp>
      <p:sp>
        <p:nvSpPr>
          <p:cNvPr id="5" name="İçerik Yer Tutucusu 4">
            <a:extLst>
              <a:ext uri="{FF2B5EF4-FFF2-40B4-BE49-F238E27FC236}">
                <a16:creationId xmlns:a16="http://schemas.microsoft.com/office/drawing/2014/main" id="{064C5843-189C-4064-B114-08A728AFDF23}"/>
              </a:ext>
            </a:extLst>
          </p:cNvPr>
          <p:cNvSpPr>
            <a:spLocks noGrp="1"/>
          </p:cNvSpPr>
          <p:nvPr>
            <p:ph idx="1"/>
          </p:nvPr>
        </p:nvSpPr>
        <p:spPr>
          <a:xfrm>
            <a:off x="158187" y="3429000"/>
            <a:ext cx="11875625" cy="3356658"/>
          </a:xfrm>
        </p:spPr>
        <p:txBody>
          <a:bodyPr>
            <a:normAutofit/>
          </a:bodyPr>
          <a:lstStyle/>
          <a:p>
            <a:pPr marL="0" indent="0">
              <a:buNone/>
            </a:pPr>
            <a:r>
              <a:rPr lang="tr-TR" sz="2000" b="1" u="sng" dirty="0"/>
              <a:t>Gıda Güvenliği ve İklim Değişikliği</a:t>
            </a:r>
            <a:endParaRPr lang="tr-TR" sz="2000" u="sng" dirty="0"/>
          </a:p>
          <a:p>
            <a:pPr marL="0" indent="0">
              <a:buNone/>
            </a:pPr>
            <a:r>
              <a:rPr lang="tr-TR" sz="2000" dirty="0"/>
              <a:t>Bu yılki uluslararası yarışmanın temasını </a:t>
            </a:r>
            <a:r>
              <a:rPr lang="tr-TR" sz="2000" b="1" dirty="0"/>
              <a:t>“Gıda Güvenliği ve İklim Değişikliği”</a:t>
            </a:r>
            <a:r>
              <a:rPr lang="tr-TR" sz="2000" dirty="0"/>
              <a:t> olarak duyurmaktan büyük bir heyecan duyuyoruz.</a:t>
            </a:r>
          </a:p>
          <a:p>
            <a:pPr marL="0" indent="0">
              <a:buNone/>
            </a:pPr>
            <a:endParaRPr lang="tr-TR" sz="2000" dirty="0"/>
          </a:p>
          <a:p>
            <a:pPr marL="0" indent="0">
              <a:buNone/>
            </a:pPr>
            <a:r>
              <a:rPr lang="tr-TR" sz="2000" dirty="0"/>
              <a:t>Gıda sistemleri iklim değişikliğinden derinden etkilenmekte ve aynı zamanda iklim değişikliğine önemli ölçüde katkıda bulunmaktadır. </a:t>
            </a:r>
          </a:p>
        </p:txBody>
      </p:sp>
      <p:pic>
        <p:nvPicPr>
          <p:cNvPr id="6" name="Resim 5">
            <a:extLst>
              <a:ext uri="{FF2B5EF4-FFF2-40B4-BE49-F238E27FC236}">
                <a16:creationId xmlns:a16="http://schemas.microsoft.com/office/drawing/2014/main" id="{F61D4124-A39A-4661-BDCB-332054AB5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782" y="72342"/>
            <a:ext cx="6342434" cy="2924672"/>
          </a:xfrm>
          <a:prstGeom prst="rect">
            <a:avLst/>
          </a:prstGeom>
        </p:spPr>
      </p:pic>
    </p:spTree>
    <p:extLst>
      <p:ext uri="{BB962C8B-B14F-4D97-AF65-F5344CB8AC3E}">
        <p14:creationId xmlns:p14="http://schemas.microsoft.com/office/powerpoint/2010/main" val="555157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FF08A7C-1C40-48E6-B135-DFA21ED3086D}"/>
              </a:ext>
            </a:extLst>
          </p:cNvPr>
          <p:cNvSpPr>
            <a:spLocks noGrp="1"/>
          </p:cNvSpPr>
          <p:nvPr>
            <p:ph type="title"/>
          </p:nvPr>
        </p:nvSpPr>
        <p:spPr/>
        <p:txBody>
          <a:bodyPr/>
          <a:lstStyle/>
          <a:p>
            <a:br>
              <a:rPr lang="tr-TR" b="1" dirty="0"/>
            </a:br>
            <a:endParaRPr lang="tr-TR" dirty="0"/>
          </a:p>
        </p:txBody>
      </p:sp>
      <p:sp>
        <p:nvSpPr>
          <p:cNvPr id="5" name="İçerik Yer Tutucusu 4">
            <a:extLst>
              <a:ext uri="{FF2B5EF4-FFF2-40B4-BE49-F238E27FC236}">
                <a16:creationId xmlns:a16="http://schemas.microsoft.com/office/drawing/2014/main" id="{064C5843-189C-4064-B114-08A728AFDF23}"/>
              </a:ext>
            </a:extLst>
          </p:cNvPr>
          <p:cNvSpPr>
            <a:spLocks noGrp="1"/>
          </p:cNvSpPr>
          <p:nvPr>
            <p:ph idx="1"/>
          </p:nvPr>
        </p:nvSpPr>
        <p:spPr>
          <a:xfrm>
            <a:off x="0" y="3223011"/>
            <a:ext cx="11664161" cy="3431043"/>
          </a:xfrm>
        </p:spPr>
        <p:txBody>
          <a:bodyPr>
            <a:noAutofit/>
          </a:bodyPr>
          <a:lstStyle/>
          <a:p>
            <a:pPr marL="0" indent="0">
              <a:buNone/>
            </a:pPr>
            <a:r>
              <a:rPr lang="tr-TR" sz="2000" b="1" u="sng" dirty="0"/>
              <a:t>Gıda Güvenliği ve İklim Değişikliği</a:t>
            </a:r>
          </a:p>
          <a:p>
            <a:pPr marL="0" indent="0">
              <a:buNone/>
            </a:pPr>
            <a:r>
              <a:rPr lang="tr-TR" sz="2000" dirty="0"/>
              <a:t>Gıda güvenliğini ele almak, aşağıdaki Sürdürülebilir Kalkınma Amaçlarına ulaşmak açısından kritik öneme sahiptir:</a:t>
            </a:r>
          </a:p>
          <a:p>
            <a:pPr marL="0" indent="0">
              <a:buNone/>
            </a:pPr>
            <a:r>
              <a:rPr lang="tr-TR" sz="2000" dirty="0"/>
              <a:t>🌾 </a:t>
            </a:r>
            <a:r>
              <a:rPr lang="tr-TR" sz="2000" b="1" dirty="0"/>
              <a:t>SKA 2: Açlığa Son</a:t>
            </a:r>
            <a:br>
              <a:rPr lang="tr-TR" sz="2000" dirty="0"/>
            </a:br>
            <a:r>
              <a:rPr lang="tr-TR" sz="2000" dirty="0"/>
              <a:t>💚 </a:t>
            </a:r>
            <a:r>
              <a:rPr lang="tr-TR" sz="2000" b="1" dirty="0"/>
              <a:t>SKA 3: Sağlık ve İyi Yaşam</a:t>
            </a:r>
            <a:br>
              <a:rPr lang="tr-TR" sz="2000" dirty="0"/>
            </a:br>
            <a:r>
              <a:rPr lang="tr-TR" sz="2000" dirty="0"/>
              <a:t>🌍 </a:t>
            </a:r>
            <a:r>
              <a:rPr lang="tr-TR" sz="2000" b="1" dirty="0"/>
              <a:t>SKA 12: Sorumlu Üretim ve Tüketim</a:t>
            </a:r>
            <a:br>
              <a:rPr lang="tr-TR" sz="2000" dirty="0"/>
            </a:br>
            <a:r>
              <a:rPr lang="tr-TR" sz="2000" dirty="0"/>
              <a:t>🌿 </a:t>
            </a:r>
            <a:r>
              <a:rPr lang="tr-TR" sz="2000" b="1" dirty="0"/>
              <a:t>SKA 13: İklim Eylemi</a:t>
            </a:r>
          </a:p>
          <a:p>
            <a:pPr marL="0" indent="0">
              <a:buNone/>
            </a:pPr>
            <a:endParaRPr lang="tr-TR" sz="2000" b="1" dirty="0"/>
          </a:p>
          <a:p>
            <a:pPr marL="0" indent="0">
              <a:buNone/>
            </a:pPr>
            <a:r>
              <a:rPr lang="tr-TR" sz="2000" b="1" dirty="0"/>
              <a:t>Gıda hepimizi birbirine bağlar.</a:t>
            </a:r>
            <a:br>
              <a:rPr lang="tr-TR" sz="2000" dirty="0"/>
            </a:br>
            <a:r>
              <a:rPr lang="tr-TR" sz="2000" dirty="0"/>
              <a:t>Bu tema, çevrenin genç sözcülerini dünyanın dört bir yanındaki gıda sistemlerinin perde arkasını keşfetmeye teşvik etmeyi amaçlamaktadır.</a:t>
            </a:r>
          </a:p>
        </p:txBody>
      </p:sp>
      <p:pic>
        <p:nvPicPr>
          <p:cNvPr id="4" name="Resim 3">
            <a:extLst>
              <a:ext uri="{FF2B5EF4-FFF2-40B4-BE49-F238E27FC236}">
                <a16:creationId xmlns:a16="http://schemas.microsoft.com/office/drawing/2014/main" id="{5A1449E6-9623-4BDB-8BEA-FCC98B6BB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783" y="220479"/>
            <a:ext cx="6342434" cy="2924672"/>
          </a:xfrm>
          <a:prstGeom prst="rect">
            <a:avLst/>
          </a:prstGeom>
        </p:spPr>
      </p:pic>
    </p:spTree>
    <p:extLst>
      <p:ext uri="{BB962C8B-B14F-4D97-AF65-F5344CB8AC3E}">
        <p14:creationId xmlns:p14="http://schemas.microsoft.com/office/powerpoint/2010/main" val="2061378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483687" y="825987"/>
            <a:ext cx="11367295" cy="52322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ea typeface="Lato"/>
                <a:cs typeface="Lato"/>
              </a:rPr>
              <a:t>ÇGS KATEGORİLERİ</a:t>
            </a: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04754" y="-141341"/>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pic>
        <p:nvPicPr>
          <p:cNvPr id="12" name="Picture 15" descr="A logo of a camera&#10;&#10;Description automatically generated">
            <a:extLst>
              <a:ext uri="{FF2B5EF4-FFF2-40B4-BE49-F238E27FC236}">
                <a16:creationId xmlns:a16="http://schemas.microsoft.com/office/drawing/2014/main" id="{E2AFF3C5-1166-42B9-B148-7FDC90BF0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6262" y="1903150"/>
            <a:ext cx="1605203" cy="1605203"/>
          </a:xfrm>
          <a:prstGeom prst="rect">
            <a:avLst/>
          </a:prstGeom>
        </p:spPr>
      </p:pic>
      <p:pic>
        <p:nvPicPr>
          <p:cNvPr id="13" name="Picture 4" descr="A screen with a microphone and a camera&#10;&#10;Description automatically generated">
            <a:extLst>
              <a:ext uri="{FF2B5EF4-FFF2-40B4-BE49-F238E27FC236}">
                <a16:creationId xmlns:a16="http://schemas.microsoft.com/office/drawing/2014/main" id="{E5525A4A-6F43-40B2-B6F6-A5B0EC80E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087" y="1910043"/>
            <a:ext cx="1605203" cy="1605203"/>
          </a:xfrm>
          <a:prstGeom prst="rect">
            <a:avLst/>
          </a:prstGeom>
        </p:spPr>
      </p:pic>
      <p:pic>
        <p:nvPicPr>
          <p:cNvPr id="15" name="Picture 5" descr="A white line on a purple background&#10;&#10;Description automatically generated">
            <a:extLst>
              <a:ext uri="{FF2B5EF4-FFF2-40B4-BE49-F238E27FC236}">
                <a16:creationId xmlns:a16="http://schemas.microsoft.com/office/drawing/2014/main" id="{8174BAEB-4C8B-483A-B729-2C1CF056E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717" y="1903154"/>
            <a:ext cx="1605199" cy="1605199"/>
          </a:xfrm>
          <a:prstGeom prst="rect">
            <a:avLst/>
          </a:prstGeom>
        </p:spPr>
      </p:pic>
      <p:sp>
        <p:nvSpPr>
          <p:cNvPr id="19" name="Google Shape;278;gff1612be1e_0_0">
            <a:extLst>
              <a:ext uri="{FF2B5EF4-FFF2-40B4-BE49-F238E27FC236}">
                <a16:creationId xmlns:a16="http://schemas.microsoft.com/office/drawing/2014/main" id="{6A4101D6-CB22-45AF-BD43-71FB275AE6F3}"/>
              </a:ext>
            </a:extLst>
          </p:cNvPr>
          <p:cNvSpPr txBox="1"/>
          <p:nvPr/>
        </p:nvSpPr>
        <p:spPr>
          <a:xfrm>
            <a:off x="3158449" y="3962200"/>
            <a:ext cx="2852371" cy="344710"/>
          </a:xfrm>
          <a:prstGeom prst="rect">
            <a:avLst/>
          </a:prstGeom>
          <a:noFill/>
          <a:ln>
            <a:noFill/>
          </a:ln>
        </p:spPr>
        <p:txBody>
          <a:bodyPr spcFirstLastPara="1" wrap="square" lIns="0" tIns="0" rIns="0" bIns="0" anchor="ctr" anchorCtr="0">
            <a:spAutoFit/>
          </a:bodyPr>
          <a:lstStyle/>
          <a:p>
            <a:pPr algn="ctr">
              <a:lnSpc>
                <a:spcPct val="140000"/>
              </a:lnSpc>
            </a:pPr>
            <a:r>
              <a:rPr lang="tr-TR" sz="1600" dirty="0">
                <a:solidFill>
                  <a:srgbClr val="952456"/>
                </a:solidFill>
                <a:latin typeface="Lato Black" panose="020F0502020204030203" pitchFamily="34" charset="0"/>
                <a:ea typeface="Lato Black" panose="020F0502020204030203" pitchFamily="34" charset="0"/>
                <a:cs typeface="Lato Black" panose="020F0502020204030203" pitchFamily="34" charset="0"/>
              </a:rPr>
              <a:t>FOTOĞRAF KATEGORİSİ</a:t>
            </a:r>
            <a:endParaRPr lang="fr-FR" sz="1600" dirty="0">
              <a:solidFill>
                <a:srgbClr val="952456"/>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0" name="Google Shape;278;gff1612be1e_0_0">
            <a:extLst>
              <a:ext uri="{FF2B5EF4-FFF2-40B4-BE49-F238E27FC236}">
                <a16:creationId xmlns:a16="http://schemas.microsoft.com/office/drawing/2014/main" id="{36EF55F8-DEF7-46CA-8544-8AF74AF6F5D8}"/>
              </a:ext>
            </a:extLst>
          </p:cNvPr>
          <p:cNvSpPr txBox="1"/>
          <p:nvPr/>
        </p:nvSpPr>
        <p:spPr>
          <a:xfrm>
            <a:off x="6239161" y="3952862"/>
            <a:ext cx="2043187" cy="34471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tr-TR" sz="1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rPr>
              <a:t>VİDEO KATEGORİSİ</a:t>
            </a:r>
            <a:endParaRPr kumimoji="0" lang="fr-FR" sz="1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1" name="Google Shape;278;gff1612be1e_0_0">
            <a:extLst>
              <a:ext uri="{FF2B5EF4-FFF2-40B4-BE49-F238E27FC236}">
                <a16:creationId xmlns:a16="http://schemas.microsoft.com/office/drawing/2014/main" id="{3E26B287-63E5-4EB5-914C-96A745DF4EA2}"/>
              </a:ext>
            </a:extLst>
          </p:cNvPr>
          <p:cNvSpPr txBox="1"/>
          <p:nvPr/>
        </p:nvSpPr>
        <p:spPr>
          <a:xfrm>
            <a:off x="8993130" y="3929824"/>
            <a:ext cx="2521856" cy="344710"/>
          </a:xfrm>
          <a:prstGeom prst="rect">
            <a:avLst/>
          </a:prstGeom>
          <a:noFill/>
          <a:ln>
            <a:noFill/>
          </a:ln>
        </p:spPr>
        <p:txBody>
          <a:bodyPr spcFirstLastPara="1" wrap="square" lIns="0" tIns="0" rIns="0" bIns="0" anchor="ctr" anchorCtr="0">
            <a:spAutoFit/>
          </a:bodyPr>
          <a:lstStyle/>
          <a:p>
            <a:pPr lvl="0">
              <a:lnSpc>
                <a:spcPct val="140000"/>
              </a:lnSpc>
              <a:defRPr/>
            </a:pPr>
            <a:r>
              <a:rPr kumimoji="0" lang="en-US" sz="1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rPr>
              <a:t>PODCAST</a:t>
            </a:r>
            <a:r>
              <a:rPr kumimoji="0" lang="tr-TR" sz="1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rPr>
              <a:t> </a:t>
            </a:r>
            <a:r>
              <a:rPr lang="tr-TR" sz="1600" dirty="0">
                <a:solidFill>
                  <a:srgbClr val="952456"/>
                </a:solidFill>
                <a:latin typeface="Lato Black" panose="020F0502020204030203" pitchFamily="34" charset="0"/>
                <a:ea typeface="Lato Black" panose="020F0502020204030203" pitchFamily="34" charset="0"/>
                <a:cs typeface="Lato Black" panose="020F0502020204030203" pitchFamily="34" charset="0"/>
              </a:rPr>
              <a:t>KATEGORİSİ</a:t>
            </a:r>
            <a:r>
              <a:rPr kumimoji="0" lang="tr-TR" sz="1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rPr>
              <a:t> </a:t>
            </a:r>
            <a:endParaRPr kumimoji="0" lang="fr-FR" sz="1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7" name="Dikdörtgen 16">
            <a:extLst>
              <a:ext uri="{FF2B5EF4-FFF2-40B4-BE49-F238E27FC236}">
                <a16:creationId xmlns:a16="http://schemas.microsoft.com/office/drawing/2014/main" id="{96EDC735-3EE5-43C1-9DEB-CABB3D2DD26E}"/>
              </a:ext>
            </a:extLst>
          </p:cNvPr>
          <p:cNvSpPr/>
          <p:nvPr/>
        </p:nvSpPr>
        <p:spPr>
          <a:xfrm>
            <a:off x="677014" y="3962200"/>
            <a:ext cx="3019246" cy="369332"/>
          </a:xfrm>
          <a:prstGeom prst="rect">
            <a:avLst/>
          </a:prstGeom>
        </p:spPr>
        <p:txBody>
          <a:bodyPr wrap="square">
            <a:spAutoFit/>
          </a:bodyPr>
          <a:lstStyle/>
          <a:p>
            <a:r>
              <a:rPr lang="tr-TR" dirty="0">
                <a:solidFill>
                  <a:srgbClr val="952456"/>
                </a:solidFill>
                <a:latin typeface="Lato Black" panose="020F0502020204030203" pitchFamily="34" charset="0"/>
                <a:ea typeface="Lato Black" panose="020F0502020204030203" pitchFamily="34" charset="0"/>
                <a:cs typeface="Lato Black" panose="020F0502020204030203" pitchFamily="34" charset="0"/>
              </a:rPr>
              <a:t>MAKALE KATEGORİSİ</a:t>
            </a:r>
            <a:endParaRPr lang="tr-TR" dirty="0"/>
          </a:p>
        </p:txBody>
      </p:sp>
      <p:pic>
        <p:nvPicPr>
          <p:cNvPr id="22" name="Resim 21">
            <a:extLst>
              <a:ext uri="{FF2B5EF4-FFF2-40B4-BE49-F238E27FC236}">
                <a16:creationId xmlns:a16="http://schemas.microsoft.com/office/drawing/2014/main" id="{9428122B-E437-4C4C-8D32-E3A7FDA55D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7729" y="1854968"/>
            <a:ext cx="1660278" cy="1660278"/>
          </a:xfrm>
          <a:prstGeom prst="rect">
            <a:avLst/>
          </a:prstGeom>
        </p:spPr>
      </p:pic>
    </p:spTree>
    <p:extLst>
      <p:ext uri="{BB962C8B-B14F-4D97-AF65-F5344CB8AC3E}">
        <p14:creationId xmlns:p14="http://schemas.microsoft.com/office/powerpoint/2010/main" val="2545194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Google Shape;278;gff1612be1e_0_0"/>
          <p:cNvSpPr txBox="1"/>
          <p:nvPr/>
        </p:nvSpPr>
        <p:spPr>
          <a:xfrm>
            <a:off x="738909" y="630000"/>
            <a:ext cx="10740263" cy="775597"/>
          </a:xfrm>
          <a:prstGeom prst="rect">
            <a:avLst/>
          </a:prstGeom>
          <a:noFill/>
          <a:ln>
            <a:noFill/>
          </a:ln>
        </p:spPr>
        <p:txBody>
          <a:bodyPr spcFirstLastPara="1" wrap="square" lIns="0" tIns="0" rIns="0" bIns="0" anchor="ctr" anchorCtr="0">
            <a:spAutoFit/>
          </a:bodyPr>
          <a:lstStyle/>
          <a:p>
            <a:pPr algn="ctr">
              <a:lnSpc>
                <a:spcPct val="140000"/>
              </a:lnSpc>
            </a:pPr>
            <a:r>
              <a:rPr lang="tr-TR" sz="3600" dirty="0">
                <a:solidFill>
                  <a:srgbClr val="952456"/>
                </a:solidFill>
                <a:latin typeface="Lato Black" panose="020F0502020204030203" pitchFamily="34" charset="0"/>
                <a:ea typeface="Lato Black" panose="020F0502020204030203" pitchFamily="34" charset="0"/>
                <a:cs typeface="Lato Black" panose="020F0502020204030203" pitchFamily="34" charset="0"/>
              </a:rPr>
              <a:t>FOTOĞRAF KATEGORİSİ</a:t>
            </a:r>
            <a:endParaRPr lang="fr-FR" dirty="0">
              <a:solidFill>
                <a:srgbClr val="952456"/>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endParaRPr sz="1271"/>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11" name="Google Shape;276;gff1612be1e_0_0">
            <a:extLst>
              <a:ext uri="{FF2B5EF4-FFF2-40B4-BE49-F238E27FC236}">
                <a16:creationId xmlns:a16="http://schemas.microsoft.com/office/drawing/2014/main" id="{64CE57E0-1530-DA53-E72C-7C90496EDDCE}"/>
              </a:ext>
            </a:extLst>
          </p:cNvPr>
          <p:cNvSpPr/>
          <p:nvPr/>
        </p:nvSpPr>
        <p:spPr>
          <a:xfrm>
            <a:off x="520718" y="-664"/>
            <a:ext cx="49117" cy="540000"/>
          </a:xfrm>
          <a:custGeom>
            <a:avLst/>
            <a:gdLst/>
            <a:ahLst/>
            <a:cxnLst/>
            <a:rect l="l" t="t" r="r" b="b"/>
            <a:pathLst>
              <a:path w="63500" h="800989" extrusionOk="0">
                <a:moveTo>
                  <a:pt x="20447" y="0"/>
                </a:moveTo>
                <a:lnTo>
                  <a:pt x="0" y="20447"/>
                </a:lnTo>
                <a:lnTo>
                  <a:pt x="8382" y="28829"/>
                </a:lnTo>
                <a:lnTo>
                  <a:pt x="37211" y="0"/>
                </a:lnTo>
                <a:close/>
                <a:moveTo>
                  <a:pt x="52578" y="0"/>
                </a:moveTo>
                <a:lnTo>
                  <a:pt x="0" y="52578"/>
                </a:lnTo>
                <a:lnTo>
                  <a:pt x="8382" y="60960"/>
                </a:lnTo>
                <a:lnTo>
                  <a:pt x="63500" y="5969"/>
                </a:lnTo>
                <a:lnTo>
                  <a:pt x="57531" y="0"/>
                </a:lnTo>
                <a:close/>
                <a:moveTo>
                  <a:pt x="54991" y="29718"/>
                </a:moveTo>
                <a:lnTo>
                  <a:pt x="0" y="84836"/>
                </a:lnTo>
                <a:lnTo>
                  <a:pt x="8382" y="93218"/>
                </a:lnTo>
                <a:lnTo>
                  <a:pt x="63500" y="38100"/>
                </a:lnTo>
                <a:lnTo>
                  <a:pt x="55118" y="29718"/>
                </a:lnTo>
                <a:close/>
                <a:moveTo>
                  <a:pt x="54991" y="61849"/>
                </a:moveTo>
                <a:lnTo>
                  <a:pt x="0" y="116967"/>
                </a:lnTo>
                <a:lnTo>
                  <a:pt x="8382" y="125349"/>
                </a:lnTo>
                <a:lnTo>
                  <a:pt x="63500" y="70231"/>
                </a:lnTo>
                <a:lnTo>
                  <a:pt x="55118" y="61849"/>
                </a:lnTo>
                <a:close/>
                <a:moveTo>
                  <a:pt x="54991" y="93980"/>
                </a:moveTo>
                <a:lnTo>
                  <a:pt x="0" y="149098"/>
                </a:lnTo>
                <a:lnTo>
                  <a:pt x="8382" y="157480"/>
                </a:lnTo>
                <a:lnTo>
                  <a:pt x="63500" y="102489"/>
                </a:lnTo>
                <a:lnTo>
                  <a:pt x="55118" y="94107"/>
                </a:lnTo>
                <a:close/>
                <a:moveTo>
                  <a:pt x="54991" y="126111"/>
                </a:moveTo>
                <a:lnTo>
                  <a:pt x="0" y="181356"/>
                </a:lnTo>
                <a:lnTo>
                  <a:pt x="8382" y="189738"/>
                </a:lnTo>
                <a:lnTo>
                  <a:pt x="63500" y="134620"/>
                </a:lnTo>
                <a:lnTo>
                  <a:pt x="55118" y="126238"/>
                </a:lnTo>
                <a:close/>
                <a:moveTo>
                  <a:pt x="54991" y="158242"/>
                </a:moveTo>
                <a:lnTo>
                  <a:pt x="0" y="213487"/>
                </a:lnTo>
                <a:lnTo>
                  <a:pt x="8382" y="221869"/>
                </a:lnTo>
                <a:lnTo>
                  <a:pt x="63500" y="166751"/>
                </a:lnTo>
                <a:lnTo>
                  <a:pt x="55118" y="158369"/>
                </a:lnTo>
                <a:close/>
                <a:moveTo>
                  <a:pt x="54991" y="190373"/>
                </a:moveTo>
                <a:lnTo>
                  <a:pt x="0" y="245618"/>
                </a:lnTo>
                <a:lnTo>
                  <a:pt x="8382" y="254000"/>
                </a:lnTo>
                <a:lnTo>
                  <a:pt x="63500" y="199009"/>
                </a:lnTo>
                <a:lnTo>
                  <a:pt x="55118" y="190627"/>
                </a:lnTo>
                <a:close/>
                <a:moveTo>
                  <a:pt x="54991" y="222504"/>
                </a:moveTo>
                <a:lnTo>
                  <a:pt x="0" y="277876"/>
                </a:lnTo>
                <a:lnTo>
                  <a:pt x="8382" y="286258"/>
                </a:lnTo>
                <a:lnTo>
                  <a:pt x="63500" y="231140"/>
                </a:lnTo>
                <a:lnTo>
                  <a:pt x="55118" y="222758"/>
                </a:lnTo>
                <a:close/>
                <a:moveTo>
                  <a:pt x="54991" y="254635"/>
                </a:moveTo>
                <a:lnTo>
                  <a:pt x="0" y="310007"/>
                </a:lnTo>
                <a:lnTo>
                  <a:pt x="8382" y="318389"/>
                </a:lnTo>
                <a:lnTo>
                  <a:pt x="63500" y="263271"/>
                </a:lnTo>
                <a:lnTo>
                  <a:pt x="55118" y="254889"/>
                </a:lnTo>
                <a:close/>
                <a:moveTo>
                  <a:pt x="54991" y="286766"/>
                </a:moveTo>
                <a:lnTo>
                  <a:pt x="0" y="342138"/>
                </a:lnTo>
                <a:lnTo>
                  <a:pt x="8382" y="350520"/>
                </a:lnTo>
                <a:lnTo>
                  <a:pt x="63500" y="295529"/>
                </a:lnTo>
                <a:lnTo>
                  <a:pt x="55118" y="287147"/>
                </a:lnTo>
                <a:close/>
                <a:moveTo>
                  <a:pt x="54991" y="318897"/>
                </a:moveTo>
                <a:lnTo>
                  <a:pt x="0" y="374396"/>
                </a:lnTo>
                <a:lnTo>
                  <a:pt x="8382" y="382778"/>
                </a:lnTo>
                <a:lnTo>
                  <a:pt x="63500" y="327660"/>
                </a:lnTo>
                <a:lnTo>
                  <a:pt x="55118" y="319278"/>
                </a:lnTo>
                <a:close/>
                <a:moveTo>
                  <a:pt x="54991" y="351028"/>
                </a:moveTo>
                <a:lnTo>
                  <a:pt x="0" y="406527"/>
                </a:lnTo>
                <a:lnTo>
                  <a:pt x="8382" y="414909"/>
                </a:lnTo>
                <a:lnTo>
                  <a:pt x="63500" y="359791"/>
                </a:lnTo>
                <a:lnTo>
                  <a:pt x="55118" y="351409"/>
                </a:lnTo>
                <a:close/>
                <a:moveTo>
                  <a:pt x="54991" y="383159"/>
                </a:moveTo>
                <a:lnTo>
                  <a:pt x="0" y="438658"/>
                </a:lnTo>
                <a:lnTo>
                  <a:pt x="8382" y="447040"/>
                </a:lnTo>
                <a:lnTo>
                  <a:pt x="63500" y="392049"/>
                </a:lnTo>
                <a:lnTo>
                  <a:pt x="55118" y="383667"/>
                </a:lnTo>
                <a:close/>
                <a:moveTo>
                  <a:pt x="54991" y="415290"/>
                </a:moveTo>
                <a:lnTo>
                  <a:pt x="0" y="470916"/>
                </a:lnTo>
                <a:lnTo>
                  <a:pt x="8382" y="479298"/>
                </a:lnTo>
                <a:lnTo>
                  <a:pt x="63500" y="424180"/>
                </a:lnTo>
                <a:lnTo>
                  <a:pt x="55118" y="415798"/>
                </a:lnTo>
                <a:close/>
                <a:moveTo>
                  <a:pt x="54991" y="447421"/>
                </a:moveTo>
                <a:lnTo>
                  <a:pt x="0" y="503047"/>
                </a:lnTo>
                <a:lnTo>
                  <a:pt x="8382" y="511429"/>
                </a:lnTo>
                <a:lnTo>
                  <a:pt x="63500" y="456311"/>
                </a:lnTo>
                <a:lnTo>
                  <a:pt x="55118" y="447929"/>
                </a:lnTo>
                <a:close/>
                <a:moveTo>
                  <a:pt x="54991" y="479552"/>
                </a:moveTo>
                <a:lnTo>
                  <a:pt x="0" y="535178"/>
                </a:lnTo>
                <a:lnTo>
                  <a:pt x="8382" y="543560"/>
                </a:lnTo>
                <a:lnTo>
                  <a:pt x="63500" y="488569"/>
                </a:lnTo>
                <a:lnTo>
                  <a:pt x="55118" y="480187"/>
                </a:lnTo>
                <a:close/>
                <a:moveTo>
                  <a:pt x="54991" y="511683"/>
                </a:moveTo>
                <a:lnTo>
                  <a:pt x="0" y="567436"/>
                </a:lnTo>
                <a:lnTo>
                  <a:pt x="8382" y="575818"/>
                </a:lnTo>
                <a:lnTo>
                  <a:pt x="63500" y="520700"/>
                </a:lnTo>
                <a:lnTo>
                  <a:pt x="55118" y="512318"/>
                </a:lnTo>
                <a:close/>
                <a:moveTo>
                  <a:pt x="54991" y="543814"/>
                </a:moveTo>
                <a:lnTo>
                  <a:pt x="0" y="599567"/>
                </a:lnTo>
                <a:lnTo>
                  <a:pt x="8382" y="607949"/>
                </a:lnTo>
                <a:lnTo>
                  <a:pt x="63500" y="552831"/>
                </a:lnTo>
                <a:lnTo>
                  <a:pt x="55118" y="544449"/>
                </a:lnTo>
                <a:close/>
                <a:moveTo>
                  <a:pt x="54991" y="575945"/>
                </a:moveTo>
                <a:lnTo>
                  <a:pt x="0" y="631698"/>
                </a:lnTo>
                <a:lnTo>
                  <a:pt x="8382" y="640080"/>
                </a:lnTo>
                <a:lnTo>
                  <a:pt x="63500" y="585089"/>
                </a:lnTo>
                <a:lnTo>
                  <a:pt x="55118" y="576707"/>
                </a:lnTo>
                <a:close/>
                <a:moveTo>
                  <a:pt x="54991" y="608076"/>
                </a:moveTo>
                <a:lnTo>
                  <a:pt x="0" y="663956"/>
                </a:lnTo>
                <a:lnTo>
                  <a:pt x="8382" y="672338"/>
                </a:lnTo>
                <a:lnTo>
                  <a:pt x="63500" y="617220"/>
                </a:lnTo>
                <a:lnTo>
                  <a:pt x="55118" y="608838"/>
                </a:lnTo>
                <a:close/>
                <a:moveTo>
                  <a:pt x="54991" y="640207"/>
                </a:moveTo>
                <a:lnTo>
                  <a:pt x="0" y="696087"/>
                </a:lnTo>
                <a:lnTo>
                  <a:pt x="8382" y="704469"/>
                </a:lnTo>
                <a:lnTo>
                  <a:pt x="63500" y="649351"/>
                </a:lnTo>
                <a:lnTo>
                  <a:pt x="55118" y="640969"/>
                </a:lnTo>
                <a:close/>
                <a:moveTo>
                  <a:pt x="54991" y="672338"/>
                </a:moveTo>
                <a:lnTo>
                  <a:pt x="0" y="728218"/>
                </a:lnTo>
                <a:lnTo>
                  <a:pt x="8382" y="736600"/>
                </a:lnTo>
                <a:lnTo>
                  <a:pt x="63500" y="681609"/>
                </a:lnTo>
                <a:lnTo>
                  <a:pt x="55118" y="673100"/>
                </a:lnTo>
                <a:close/>
                <a:moveTo>
                  <a:pt x="54991" y="704469"/>
                </a:moveTo>
                <a:lnTo>
                  <a:pt x="0" y="760476"/>
                </a:lnTo>
                <a:lnTo>
                  <a:pt x="8382" y="768858"/>
                </a:lnTo>
                <a:lnTo>
                  <a:pt x="63500" y="713740"/>
                </a:lnTo>
                <a:lnTo>
                  <a:pt x="55118" y="705358"/>
                </a:lnTo>
                <a:close/>
                <a:moveTo>
                  <a:pt x="54991" y="736600"/>
                </a:moveTo>
                <a:lnTo>
                  <a:pt x="0" y="792607"/>
                </a:lnTo>
                <a:lnTo>
                  <a:pt x="8382" y="800989"/>
                </a:lnTo>
                <a:lnTo>
                  <a:pt x="63500" y="745871"/>
                </a:lnTo>
                <a:lnTo>
                  <a:pt x="55118" y="737489"/>
                </a:lnTo>
                <a:close/>
              </a:path>
            </a:pathLst>
          </a:custGeom>
          <a:solidFill>
            <a:srgbClr val="E50051"/>
          </a:solidFill>
          <a:ln>
            <a:noFill/>
          </a:ln>
        </p:spPr>
        <p:txBody>
          <a:bodyPr/>
          <a:lstStyle/>
          <a:p>
            <a:endParaRPr lang="en-DK"/>
          </a:p>
        </p:txBody>
      </p:sp>
      <p:pic>
        <p:nvPicPr>
          <p:cNvPr id="13" name="Picture 12" descr="A white and pink camera&#10;&#10;Description automatically generated">
            <a:extLst>
              <a:ext uri="{FF2B5EF4-FFF2-40B4-BE49-F238E27FC236}">
                <a16:creationId xmlns:a16="http://schemas.microsoft.com/office/drawing/2014/main" id="{3AA5C526-4EA4-FB5A-A318-5D2D8656B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44" y="1590951"/>
            <a:ext cx="2333994" cy="2333994"/>
          </a:xfrm>
          <a:prstGeom prst="rect">
            <a:avLst/>
          </a:prstGeom>
        </p:spPr>
      </p:pic>
      <p:pic>
        <p:nvPicPr>
          <p:cNvPr id="16" name="Picture 15" descr="A logo of a camera&#10;&#10;Description automatically generated">
            <a:extLst>
              <a:ext uri="{FF2B5EF4-FFF2-40B4-BE49-F238E27FC236}">
                <a16:creationId xmlns:a16="http://schemas.microsoft.com/office/drawing/2014/main" id="{F8EBC133-6EAB-FF74-9E53-C2A5FAEEC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043" y="1590951"/>
            <a:ext cx="2333994" cy="2333994"/>
          </a:xfrm>
          <a:prstGeom prst="rect">
            <a:avLst/>
          </a:prstGeom>
        </p:spPr>
      </p:pic>
      <p:pic>
        <p:nvPicPr>
          <p:cNvPr id="18" name="Picture 17" descr="Polar polaroid pictures on a rope&#10;&#10;Description automatically generated">
            <a:extLst>
              <a:ext uri="{FF2B5EF4-FFF2-40B4-BE49-F238E27FC236}">
                <a16:creationId xmlns:a16="http://schemas.microsoft.com/office/drawing/2014/main" id="{756C00EC-9CED-6C01-4EC6-FE3AF4AFC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7839" y="1590951"/>
            <a:ext cx="2332800" cy="2332800"/>
          </a:xfrm>
          <a:prstGeom prst="rect">
            <a:avLst/>
          </a:prstGeom>
        </p:spPr>
      </p:pic>
      <p:sp>
        <p:nvSpPr>
          <p:cNvPr id="20" name="TextBox 19">
            <a:extLst>
              <a:ext uri="{FF2B5EF4-FFF2-40B4-BE49-F238E27FC236}">
                <a16:creationId xmlns:a16="http://schemas.microsoft.com/office/drawing/2014/main" id="{80D90320-3472-FC44-3980-E9C170EB2C79}"/>
              </a:ext>
            </a:extLst>
          </p:cNvPr>
          <p:cNvSpPr txBox="1"/>
          <p:nvPr/>
        </p:nvSpPr>
        <p:spPr>
          <a:xfrm>
            <a:off x="773193" y="3964900"/>
            <a:ext cx="3054951" cy="2031325"/>
          </a:xfrm>
          <a:prstGeom prst="rect">
            <a:avLst/>
          </a:prstGeom>
          <a:noFill/>
        </p:spPr>
        <p:txBody>
          <a:bodyPr wrap="square">
            <a:spAutoFit/>
          </a:bodyPr>
          <a:lstStyle/>
          <a:p>
            <a:pPr algn="ctr"/>
            <a:r>
              <a:rPr lang="tr-TR" sz="1400" b="1" dirty="0"/>
              <a:t>Tek Çekim Fotoğraf</a:t>
            </a:r>
          </a:p>
          <a:p>
            <a:pPr algn="just"/>
            <a:r>
              <a:rPr lang="tr-TR" sz="1400" dirty="0"/>
              <a:t>Tek Çekim Fotoğrafın amacı bir durumu, olayı veya sorunu tek bir anda doğru ve gerçekçi bir şekilde yakalayan bir fotoğraf aracılığıyla bir hikâye anlatmaktır. Fotoğraf samimi olmalı, yani poz verilmemeli veya düzenlenmemelidir. Çevresel bir bakış açısı veya perspektif gereklidir.</a:t>
            </a:r>
            <a:endParaRPr lang="en-DK" sz="1400" dirty="0">
              <a:latin typeface="Lato   "/>
            </a:endParaRPr>
          </a:p>
        </p:txBody>
      </p:sp>
      <p:sp>
        <p:nvSpPr>
          <p:cNvPr id="22" name="TextBox 21">
            <a:extLst>
              <a:ext uri="{FF2B5EF4-FFF2-40B4-BE49-F238E27FC236}">
                <a16:creationId xmlns:a16="http://schemas.microsoft.com/office/drawing/2014/main" id="{D1A504B8-EBAA-8D48-595B-629DAF6306BD}"/>
              </a:ext>
            </a:extLst>
          </p:cNvPr>
          <p:cNvSpPr txBox="1"/>
          <p:nvPr/>
        </p:nvSpPr>
        <p:spPr>
          <a:xfrm>
            <a:off x="4428888" y="3964900"/>
            <a:ext cx="3334224" cy="2893100"/>
          </a:xfrm>
          <a:prstGeom prst="rect">
            <a:avLst/>
          </a:prstGeom>
          <a:noFill/>
        </p:spPr>
        <p:txBody>
          <a:bodyPr wrap="square">
            <a:spAutoFit/>
          </a:bodyPr>
          <a:lstStyle/>
          <a:p>
            <a:pPr algn="just"/>
            <a:r>
              <a:rPr lang="tr-TR" sz="1400" b="1" dirty="0"/>
              <a:t>Kampanya Fotoğrafı</a:t>
            </a:r>
          </a:p>
          <a:p>
            <a:pPr algn="just"/>
            <a:r>
              <a:rPr lang="tr-TR" sz="1400" dirty="0"/>
              <a:t>Kampanya Fotoğrafının amacı, bir soruna dikkat çekmek, belirli değerleri teşvik etmek ve/veya olumlu bir eylemi ilham vermek için bir fotoğraf aracılığıyla farkındalık yaratmaktır. Görüntüde açık bir çevresel kampanya mesajı ve harekete geçirme çağrısı yer almalıdır. Fotoğraf orijinal olmalı, ancak izleyicilere bir mesaj iletme amacıyla sahnelenebilir. Fotoğraf düzenlenebilir, yapay zeka ile değişiklikler içerebilir ve metin eklenebilir. Çevresel bir bakış açısı veya perspektif gereklidir.</a:t>
            </a:r>
            <a:endParaRPr lang="en-DK" sz="1400" dirty="0">
              <a:latin typeface="Lato   "/>
            </a:endParaRPr>
          </a:p>
        </p:txBody>
      </p:sp>
      <p:sp>
        <p:nvSpPr>
          <p:cNvPr id="24" name="TextBox 23">
            <a:extLst>
              <a:ext uri="{FF2B5EF4-FFF2-40B4-BE49-F238E27FC236}">
                <a16:creationId xmlns:a16="http://schemas.microsoft.com/office/drawing/2014/main" id="{E06C90D5-3533-AFA1-D3A3-97BFFC8300D4}"/>
              </a:ext>
            </a:extLst>
          </p:cNvPr>
          <p:cNvSpPr txBox="1"/>
          <p:nvPr/>
        </p:nvSpPr>
        <p:spPr>
          <a:xfrm>
            <a:off x="8721494" y="4072622"/>
            <a:ext cx="2865490" cy="2677656"/>
          </a:xfrm>
          <a:prstGeom prst="rect">
            <a:avLst/>
          </a:prstGeom>
          <a:noFill/>
        </p:spPr>
        <p:txBody>
          <a:bodyPr wrap="square">
            <a:spAutoFit/>
          </a:bodyPr>
          <a:lstStyle/>
          <a:p>
            <a:pPr algn="ctr"/>
            <a:r>
              <a:rPr lang="tr-TR" sz="1400" b="1" dirty="0"/>
              <a:t>3-5 Fotoğraflı Hikaye</a:t>
            </a:r>
          </a:p>
          <a:p>
            <a:pPr algn="just"/>
            <a:r>
              <a:rPr lang="tr-TR" sz="1400" dirty="0"/>
              <a:t>Fotoğraf Hikayesinin (3-5 Fotoğraf) amacı, bir dizi fotoğraf aracılığıyla bir hikâye anlatmak ve izleyicinin çevre sorunlarını, olayları veya olguları daha iyi anlamasına yardımcı olmaktır. </a:t>
            </a:r>
          </a:p>
          <a:p>
            <a:pPr algn="just"/>
            <a:r>
              <a:rPr lang="tr-TR" sz="1400" dirty="0"/>
              <a:t>Tüm fotoğraflar orijinal olmalı ve samimi fotoğraflar serisi aracılığıyla doğru ve gerçek bir hikâye anlatmayı hedeflemelidir; yani, poz verilmiş veya düzenlenmiş olmamalıdır.</a:t>
            </a:r>
            <a:endParaRPr lang="en-DK" sz="1400" dirty="0">
              <a:latin typeface="Lato   "/>
            </a:endParaRPr>
          </a:p>
        </p:txBody>
      </p:sp>
    </p:spTree>
    <p:extLst>
      <p:ext uri="{BB962C8B-B14F-4D97-AF65-F5344CB8AC3E}">
        <p14:creationId xmlns:p14="http://schemas.microsoft.com/office/powerpoint/2010/main" val="1085754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738909" y="630000"/>
            <a:ext cx="10740263" cy="775597"/>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rPr>
              <a:t>VİDEO KATEGORİSİ</a:t>
            </a:r>
            <a:endParaRPr kumimoji="0" lang="fr-FR" sz="18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11" name="Google Shape;276;gff1612be1e_0_0">
            <a:extLst>
              <a:ext uri="{FF2B5EF4-FFF2-40B4-BE49-F238E27FC236}">
                <a16:creationId xmlns:a16="http://schemas.microsoft.com/office/drawing/2014/main" id="{64CE57E0-1530-DA53-E72C-7C90496EDDCE}"/>
              </a:ext>
            </a:extLst>
          </p:cNvPr>
          <p:cNvSpPr/>
          <p:nvPr/>
        </p:nvSpPr>
        <p:spPr>
          <a:xfrm>
            <a:off x="520718" y="-664"/>
            <a:ext cx="49117" cy="540000"/>
          </a:xfrm>
          <a:custGeom>
            <a:avLst/>
            <a:gdLst/>
            <a:ahLst/>
            <a:cxnLst/>
            <a:rect l="l" t="t" r="r" b="b"/>
            <a:pathLst>
              <a:path w="63500" h="800989" extrusionOk="0">
                <a:moveTo>
                  <a:pt x="20447" y="0"/>
                </a:moveTo>
                <a:lnTo>
                  <a:pt x="0" y="20447"/>
                </a:lnTo>
                <a:lnTo>
                  <a:pt x="8382" y="28829"/>
                </a:lnTo>
                <a:lnTo>
                  <a:pt x="37211" y="0"/>
                </a:lnTo>
                <a:close/>
                <a:moveTo>
                  <a:pt x="52578" y="0"/>
                </a:moveTo>
                <a:lnTo>
                  <a:pt x="0" y="52578"/>
                </a:lnTo>
                <a:lnTo>
                  <a:pt x="8382" y="60960"/>
                </a:lnTo>
                <a:lnTo>
                  <a:pt x="63500" y="5969"/>
                </a:lnTo>
                <a:lnTo>
                  <a:pt x="57531" y="0"/>
                </a:lnTo>
                <a:close/>
                <a:moveTo>
                  <a:pt x="54991" y="29718"/>
                </a:moveTo>
                <a:lnTo>
                  <a:pt x="0" y="84836"/>
                </a:lnTo>
                <a:lnTo>
                  <a:pt x="8382" y="93218"/>
                </a:lnTo>
                <a:lnTo>
                  <a:pt x="63500" y="38100"/>
                </a:lnTo>
                <a:lnTo>
                  <a:pt x="55118" y="29718"/>
                </a:lnTo>
                <a:close/>
                <a:moveTo>
                  <a:pt x="54991" y="61849"/>
                </a:moveTo>
                <a:lnTo>
                  <a:pt x="0" y="116967"/>
                </a:lnTo>
                <a:lnTo>
                  <a:pt x="8382" y="125349"/>
                </a:lnTo>
                <a:lnTo>
                  <a:pt x="63500" y="70231"/>
                </a:lnTo>
                <a:lnTo>
                  <a:pt x="55118" y="61849"/>
                </a:lnTo>
                <a:close/>
                <a:moveTo>
                  <a:pt x="54991" y="93980"/>
                </a:moveTo>
                <a:lnTo>
                  <a:pt x="0" y="149098"/>
                </a:lnTo>
                <a:lnTo>
                  <a:pt x="8382" y="157480"/>
                </a:lnTo>
                <a:lnTo>
                  <a:pt x="63500" y="102489"/>
                </a:lnTo>
                <a:lnTo>
                  <a:pt x="55118" y="94107"/>
                </a:lnTo>
                <a:close/>
                <a:moveTo>
                  <a:pt x="54991" y="126111"/>
                </a:moveTo>
                <a:lnTo>
                  <a:pt x="0" y="181356"/>
                </a:lnTo>
                <a:lnTo>
                  <a:pt x="8382" y="189738"/>
                </a:lnTo>
                <a:lnTo>
                  <a:pt x="63500" y="134620"/>
                </a:lnTo>
                <a:lnTo>
                  <a:pt x="55118" y="126238"/>
                </a:lnTo>
                <a:close/>
                <a:moveTo>
                  <a:pt x="54991" y="158242"/>
                </a:moveTo>
                <a:lnTo>
                  <a:pt x="0" y="213487"/>
                </a:lnTo>
                <a:lnTo>
                  <a:pt x="8382" y="221869"/>
                </a:lnTo>
                <a:lnTo>
                  <a:pt x="63500" y="166751"/>
                </a:lnTo>
                <a:lnTo>
                  <a:pt x="55118" y="158369"/>
                </a:lnTo>
                <a:close/>
                <a:moveTo>
                  <a:pt x="54991" y="190373"/>
                </a:moveTo>
                <a:lnTo>
                  <a:pt x="0" y="245618"/>
                </a:lnTo>
                <a:lnTo>
                  <a:pt x="8382" y="254000"/>
                </a:lnTo>
                <a:lnTo>
                  <a:pt x="63500" y="199009"/>
                </a:lnTo>
                <a:lnTo>
                  <a:pt x="55118" y="190627"/>
                </a:lnTo>
                <a:close/>
                <a:moveTo>
                  <a:pt x="54991" y="222504"/>
                </a:moveTo>
                <a:lnTo>
                  <a:pt x="0" y="277876"/>
                </a:lnTo>
                <a:lnTo>
                  <a:pt x="8382" y="286258"/>
                </a:lnTo>
                <a:lnTo>
                  <a:pt x="63500" y="231140"/>
                </a:lnTo>
                <a:lnTo>
                  <a:pt x="55118" y="222758"/>
                </a:lnTo>
                <a:close/>
                <a:moveTo>
                  <a:pt x="54991" y="254635"/>
                </a:moveTo>
                <a:lnTo>
                  <a:pt x="0" y="310007"/>
                </a:lnTo>
                <a:lnTo>
                  <a:pt x="8382" y="318389"/>
                </a:lnTo>
                <a:lnTo>
                  <a:pt x="63500" y="263271"/>
                </a:lnTo>
                <a:lnTo>
                  <a:pt x="55118" y="254889"/>
                </a:lnTo>
                <a:close/>
                <a:moveTo>
                  <a:pt x="54991" y="286766"/>
                </a:moveTo>
                <a:lnTo>
                  <a:pt x="0" y="342138"/>
                </a:lnTo>
                <a:lnTo>
                  <a:pt x="8382" y="350520"/>
                </a:lnTo>
                <a:lnTo>
                  <a:pt x="63500" y="295529"/>
                </a:lnTo>
                <a:lnTo>
                  <a:pt x="55118" y="287147"/>
                </a:lnTo>
                <a:close/>
                <a:moveTo>
                  <a:pt x="54991" y="318897"/>
                </a:moveTo>
                <a:lnTo>
                  <a:pt x="0" y="374396"/>
                </a:lnTo>
                <a:lnTo>
                  <a:pt x="8382" y="382778"/>
                </a:lnTo>
                <a:lnTo>
                  <a:pt x="63500" y="327660"/>
                </a:lnTo>
                <a:lnTo>
                  <a:pt x="55118" y="319278"/>
                </a:lnTo>
                <a:close/>
                <a:moveTo>
                  <a:pt x="54991" y="351028"/>
                </a:moveTo>
                <a:lnTo>
                  <a:pt x="0" y="406527"/>
                </a:lnTo>
                <a:lnTo>
                  <a:pt x="8382" y="414909"/>
                </a:lnTo>
                <a:lnTo>
                  <a:pt x="63500" y="359791"/>
                </a:lnTo>
                <a:lnTo>
                  <a:pt x="55118" y="351409"/>
                </a:lnTo>
                <a:close/>
                <a:moveTo>
                  <a:pt x="54991" y="383159"/>
                </a:moveTo>
                <a:lnTo>
                  <a:pt x="0" y="438658"/>
                </a:lnTo>
                <a:lnTo>
                  <a:pt x="8382" y="447040"/>
                </a:lnTo>
                <a:lnTo>
                  <a:pt x="63500" y="392049"/>
                </a:lnTo>
                <a:lnTo>
                  <a:pt x="55118" y="383667"/>
                </a:lnTo>
                <a:close/>
                <a:moveTo>
                  <a:pt x="54991" y="415290"/>
                </a:moveTo>
                <a:lnTo>
                  <a:pt x="0" y="470916"/>
                </a:lnTo>
                <a:lnTo>
                  <a:pt x="8382" y="479298"/>
                </a:lnTo>
                <a:lnTo>
                  <a:pt x="63500" y="424180"/>
                </a:lnTo>
                <a:lnTo>
                  <a:pt x="55118" y="415798"/>
                </a:lnTo>
                <a:close/>
                <a:moveTo>
                  <a:pt x="54991" y="447421"/>
                </a:moveTo>
                <a:lnTo>
                  <a:pt x="0" y="503047"/>
                </a:lnTo>
                <a:lnTo>
                  <a:pt x="8382" y="511429"/>
                </a:lnTo>
                <a:lnTo>
                  <a:pt x="63500" y="456311"/>
                </a:lnTo>
                <a:lnTo>
                  <a:pt x="55118" y="447929"/>
                </a:lnTo>
                <a:close/>
                <a:moveTo>
                  <a:pt x="54991" y="479552"/>
                </a:moveTo>
                <a:lnTo>
                  <a:pt x="0" y="535178"/>
                </a:lnTo>
                <a:lnTo>
                  <a:pt x="8382" y="543560"/>
                </a:lnTo>
                <a:lnTo>
                  <a:pt x="63500" y="488569"/>
                </a:lnTo>
                <a:lnTo>
                  <a:pt x="55118" y="480187"/>
                </a:lnTo>
                <a:close/>
                <a:moveTo>
                  <a:pt x="54991" y="511683"/>
                </a:moveTo>
                <a:lnTo>
                  <a:pt x="0" y="567436"/>
                </a:lnTo>
                <a:lnTo>
                  <a:pt x="8382" y="575818"/>
                </a:lnTo>
                <a:lnTo>
                  <a:pt x="63500" y="520700"/>
                </a:lnTo>
                <a:lnTo>
                  <a:pt x="55118" y="512318"/>
                </a:lnTo>
                <a:close/>
                <a:moveTo>
                  <a:pt x="54991" y="543814"/>
                </a:moveTo>
                <a:lnTo>
                  <a:pt x="0" y="599567"/>
                </a:lnTo>
                <a:lnTo>
                  <a:pt x="8382" y="607949"/>
                </a:lnTo>
                <a:lnTo>
                  <a:pt x="63500" y="552831"/>
                </a:lnTo>
                <a:lnTo>
                  <a:pt x="55118" y="544449"/>
                </a:lnTo>
                <a:close/>
                <a:moveTo>
                  <a:pt x="54991" y="575945"/>
                </a:moveTo>
                <a:lnTo>
                  <a:pt x="0" y="631698"/>
                </a:lnTo>
                <a:lnTo>
                  <a:pt x="8382" y="640080"/>
                </a:lnTo>
                <a:lnTo>
                  <a:pt x="63500" y="585089"/>
                </a:lnTo>
                <a:lnTo>
                  <a:pt x="55118" y="576707"/>
                </a:lnTo>
                <a:close/>
                <a:moveTo>
                  <a:pt x="54991" y="608076"/>
                </a:moveTo>
                <a:lnTo>
                  <a:pt x="0" y="663956"/>
                </a:lnTo>
                <a:lnTo>
                  <a:pt x="8382" y="672338"/>
                </a:lnTo>
                <a:lnTo>
                  <a:pt x="63500" y="617220"/>
                </a:lnTo>
                <a:lnTo>
                  <a:pt x="55118" y="608838"/>
                </a:lnTo>
                <a:close/>
                <a:moveTo>
                  <a:pt x="54991" y="640207"/>
                </a:moveTo>
                <a:lnTo>
                  <a:pt x="0" y="696087"/>
                </a:lnTo>
                <a:lnTo>
                  <a:pt x="8382" y="704469"/>
                </a:lnTo>
                <a:lnTo>
                  <a:pt x="63500" y="649351"/>
                </a:lnTo>
                <a:lnTo>
                  <a:pt x="55118" y="640969"/>
                </a:lnTo>
                <a:close/>
                <a:moveTo>
                  <a:pt x="54991" y="672338"/>
                </a:moveTo>
                <a:lnTo>
                  <a:pt x="0" y="728218"/>
                </a:lnTo>
                <a:lnTo>
                  <a:pt x="8382" y="736600"/>
                </a:lnTo>
                <a:lnTo>
                  <a:pt x="63500" y="681609"/>
                </a:lnTo>
                <a:lnTo>
                  <a:pt x="55118" y="673100"/>
                </a:lnTo>
                <a:close/>
                <a:moveTo>
                  <a:pt x="54991" y="704469"/>
                </a:moveTo>
                <a:lnTo>
                  <a:pt x="0" y="760476"/>
                </a:lnTo>
                <a:lnTo>
                  <a:pt x="8382" y="768858"/>
                </a:lnTo>
                <a:lnTo>
                  <a:pt x="63500" y="713740"/>
                </a:lnTo>
                <a:lnTo>
                  <a:pt x="55118" y="705358"/>
                </a:lnTo>
                <a:close/>
                <a:moveTo>
                  <a:pt x="54991" y="736600"/>
                </a:moveTo>
                <a:lnTo>
                  <a:pt x="0" y="792607"/>
                </a:lnTo>
                <a:lnTo>
                  <a:pt x="8382" y="800989"/>
                </a:lnTo>
                <a:lnTo>
                  <a:pt x="63500" y="745871"/>
                </a:lnTo>
                <a:lnTo>
                  <a:pt x="55118" y="737489"/>
                </a:lnTo>
                <a:close/>
              </a:path>
            </a:pathLst>
          </a:custGeom>
          <a:solidFill>
            <a:srgbClr val="E5005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0D90320-3472-FC44-3980-E9C170EB2C79}"/>
              </a:ext>
            </a:extLst>
          </p:cNvPr>
          <p:cNvSpPr txBox="1"/>
          <p:nvPr/>
        </p:nvSpPr>
        <p:spPr>
          <a:xfrm>
            <a:off x="1825845" y="3945186"/>
            <a:ext cx="3796922" cy="2585323"/>
          </a:xfrm>
          <a:prstGeom prst="rect">
            <a:avLst/>
          </a:prstGeom>
          <a:noFill/>
        </p:spPr>
        <p:txBody>
          <a:bodyPr wrap="square">
            <a:spAutoFit/>
          </a:bodyPr>
          <a:lstStyle/>
          <a:p>
            <a:pPr lvl="0" algn="ctr">
              <a:defRPr/>
            </a:pPr>
            <a:r>
              <a:rPr lang="tr-TR" b="1" dirty="0"/>
              <a:t>Uzun Formatlı Röportaj Videosu</a:t>
            </a:r>
          </a:p>
          <a:p>
            <a:pPr lvl="0" algn="just">
              <a:defRPr/>
            </a:pPr>
            <a:r>
              <a:rPr lang="tr-TR" dirty="0"/>
              <a:t>Önceden röportaj video kategorisi olarak adlandırılan uzun formatlı röportaj videoları, mini belgeseller veya TV haber raporları gibidir. Haber, olaylar, tarih, gerçekler vb. gibi unsurlara dayanır ve doğrudan gözlem, araştırma, röportajlar ve belgeler gibi öğeleri kullanır.</a:t>
            </a:r>
            <a:endParaRPr kumimoji="0" lang="en-DK" sz="1400" b="0" i="0" u="none" strike="noStrike" kern="1200" cap="none" spc="0" normalizeH="0" baseline="0" noProof="0" dirty="0">
              <a:ln>
                <a:noFill/>
              </a:ln>
              <a:solidFill>
                <a:prstClr val="black"/>
              </a:solidFill>
              <a:effectLst/>
              <a:uLnTx/>
              <a:uFillTx/>
              <a:latin typeface="Lato   "/>
              <a:ea typeface="+mn-ea"/>
              <a:cs typeface="+mn-cs"/>
            </a:endParaRPr>
          </a:p>
        </p:txBody>
      </p:sp>
      <p:sp>
        <p:nvSpPr>
          <p:cNvPr id="24" name="TextBox 23">
            <a:extLst>
              <a:ext uri="{FF2B5EF4-FFF2-40B4-BE49-F238E27FC236}">
                <a16:creationId xmlns:a16="http://schemas.microsoft.com/office/drawing/2014/main" id="{E06C90D5-3533-AFA1-D3A3-97BFFC8300D4}"/>
              </a:ext>
            </a:extLst>
          </p:cNvPr>
          <p:cNvSpPr txBox="1"/>
          <p:nvPr/>
        </p:nvSpPr>
        <p:spPr>
          <a:xfrm>
            <a:off x="6675743" y="3945185"/>
            <a:ext cx="4086037" cy="2585323"/>
          </a:xfrm>
          <a:prstGeom prst="rect">
            <a:avLst/>
          </a:prstGeom>
          <a:noFill/>
        </p:spPr>
        <p:txBody>
          <a:bodyPr wrap="square">
            <a:spAutoFit/>
          </a:bodyPr>
          <a:lstStyle/>
          <a:p>
            <a:pPr lvl="0" algn="ctr">
              <a:defRPr/>
            </a:pPr>
            <a:r>
              <a:rPr lang="tr-TR" b="1" dirty="0"/>
              <a:t>Kısa Formatlı Kampanya Videosu</a:t>
            </a:r>
          </a:p>
          <a:p>
            <a:pPr lvl="0" algn="just">
              <a:defRPr/>
            </a:pPr>
            <a:r>
              <a:rPr lang="tr-TR" dirty="0"/>
              <a:t>Önceden kampanya video kategorisi olarak adlandırılan kısa formatlı kampanya videoları, bir konu hakkında farkındalık yaratmayı, belirli değerleri teşvik etmeyi ve/veya olumlu eylemi ilham vermeyi amaçlar. Kampanya hikayesi, izleyicilere net bir mesaj iletmek amacıyla sahnelenebilir.</a:t>
            </a:r>
            <a:endParaRPr kumimoji="0" lang="en-DK" sz="1400" b="0" i="0" u="none" strike="noStrike" kern="1200" cap="none" spc="0" normalizeH="0" baseline="0" noProof="0" dirty="0">
              <a:ln>
                <a:noFill/>
              </a:ln>
              <a:solidFill>
                <a:prstClr val="black"/>
              </a:solidFill>
              <a:effectLst/>
              <a:uLnTx/>
              <a:uFillTx/>
              <a:latin typeface="Lato   "/>
              <a:ea typeface="+mn-ea"/>
              <a:cs typeface="+mn-cs"/>
            </a:endParaRPr>
          </a:p>
        </p:txBody>
      </p:sp>
      <p:pic>
        <p:nvPicPr>
          <p:cNvPr id="5" name="Picture 4" descr="A screen with a microphone and a camera&#10;&#10;Description automatically generated">
            <a:extLst>
              <a:ext uri="{FF2B5EF4-FFF2-40B4-BE49-F238E27FC236}">
                <a16:creationId xmlns:a16="http://schemas.microsoft.com/office/drawing/2014/main" id="{554DB684-3EDC-368D-12D0-8EA49F77C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373" y="1667868"/>
            <a:ext cx="2060070" cy="2060070"/>
          </a:xfrm>
          <a:prstGeom prst="rect">
            <a:avLst/>
          </a:prstGeom>
        </p:spPr>
      </p:pic>
      <p:pic>
        <p:nvPicPr>
          <p:cNvPr id="7" name="Picture 6" descr="A white line drawing of a phone with a video chat bubble&#10;&#10;Description automatically generated">
            <a:extLst>
              <a:ext uri="{FF2B5EF4-FFF2-40B4-BE49-F238E27FC236}">
                <a16:creationId xmlns:a16="http://schemas.microsoft.com/office/drawing/2014/main" id="{BC5EA0C9-6883-0991-BB9B-A2795FDC0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040" y="1645356"/>
            <a:ext cx="2060070" cy="2060070"/>
          </a:xfrm>
          <a:prstGeom prst="rect">
            <a:avLst/>
          </a:prstGeom>
        </p:spPr>
      </p:pic>
    </p:spTree>
    <p:extLst>
      <p:ext uri="{BB962C8B-B14F-4D97-AF65-F5344CB8AC3E}">
        <p14:creationId xmlns:p14="http://schemas.microsoft.com/office/powerpoint/2010/main" val="294874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738909" y="630000"/>
            <a:ext cx="10740263" cy="775597"/>
          </a:xfrm>
          <a:prstGeom prst="rect">
            <a:avLst/>
          </a:prstGeom>
          <a:noFill/>
          <a:ln>
            <a:noFill/>
          </a:ln>
        </p:spPr>
        <p:txBody>
          <a:bodyPr spcFirstLastPara="1" wrap="square" lIns="0" tIns="0" rIns="0" bIns="0" anchor="ctr" anchorCtr="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rPr>
              <a:t>Podcast</a:t>
            </a:r>
            <a:r>
              <a:rPr kumimoji="0" lang="tr-TR" sz="36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rPr>
              <a:t> ve Makale Kategorisi</a:t>
            </a:r>
            <a:endParaRPr kumimoji="0" lang="fr-FR" sz="1800" b="0" i="0" u="none" strike="noStrike" kern="1200" cap="none" spc="0" normalizeH="0" baseline="0" noProof="0" dirty="0">
              <a:ln>
                <a:noFill/>
              </a:ln>
              <a:solidFill>
                <a:srgbClr val="952456"/>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11" name="Google Shape;276;gff1612be1e_0_0">
            <a:extLst>
              <a:ext uri="{FF2B5EF4-FFF2-40B4-BE49-F238E27FC236}">
                <a16:creationId xmlns:a16="http://schemas.microsoft.com/office/drawing/2014/main" id="{64CE57E0-1530-DA53-E72C-7C90496EDDCE}"/>
              </a:ext>
            </a:extLst>
          </p:cNvPr>
          <p:cNvSpPr/>
          <p:nvPr/>
        </p:nvSpPr>
        <p:spPr>
          <a:xfrm>
            <a:off x="520718" y="-664"/>
            <a:ext cx="49117" cy="540000"/>
          </a:xfrm>
          <a:custGeom>
            <a:avLst/>
            <a:gdLst/>
            <a:ahLst/>
            <a:cxnLst/>
            <a:rect l="l" t="t" r="r" b="b"/>
            <a:pathLst>
              <a:path w="63500" h="800989" extrusionOk="0">
                <a:moveTo>
                  <a:pt x="20447" y="0"/>
                </a:moveTo>
                <a:lnTo>
                  <a:pt x="0" y="20447"/>
                </a:lnTo>
                <a:lnTo>
                  <a:pt x="8382" y="28829"/>
                </a:lnTo>
                <a:lnTo>
                  <a:pt x="37211" y="0"/>
                </a:lnTo>
                <a:close/>
                <a:moveTo>
                  <a:pt x="52578" y="0"/>
                </a:moveTo>
                <a:lnTo>
                  <a:pt x="0" y="52578"/>
                </a:lnTo>
                <a:lnTo>
                  <a:pt x="8382" y="60960"/>
                </a:lnTo>
                <a:lnTo>
                  <a:pt x="63500" y="5969"/>
                </a:lnTo>
                <a:lnTo>
                  <a:pt x="57531" y="0"/>
                </a:lnTo>
                <a:close/>
                <a:moveTo>
                  <a:pt x="54991" y="29718"/>
                </a:moveTo>
                <a:lnTo>
                  <a:pt x="0" y="84836"/>
                </a:lnTo>
                <a:lnTo>
                  <a:pt x="8382" y="93218"/>
                </a:lnTo>
                <a:lnTo>
                  <a:pt x="63500" y="38100"/>
                </a:lnTo>
                <a:lnTo>
                  <a:pt x="55118" y="29718"/>
                </a:lnTo>
                <a:close/>
                <a:moveTo>
                  <a:pt x="54991" y="61849"/>
                </a:moveTo>
                <a:lnTo>
                  <a:pt x="0" y="116967"/>
                </a:lnTo>
                <a:lnTo>
                  <a:pt x="8382" y="125349"/>
                </a:lnTo>
                <a:lnTo>
                  <a:pt x="63500" y="70231"/>
                </a:lnTo>
                <a:lnTo>
                  <a:pt x="55118" y="61849"/>
                </a:lnTo>
                <a:close/>
                <a:moveTo>
                  <a:pt x="54991" y="93980"/>
                </a:moveTo>
                <a:lnTo>
                  <a:pt x="0" y="149098"/>
                </a:lnTo>
                <a:lnTo>
                  <a:pt x="8382" y="157480"/>
                </a:lnTo>
                <a:lnTo>
                  <a:pt x="63500" y="102489"/>
                </a:lnTo>
                <a:lnTo>
                  <a:pt x="55118" y="94107"/>
                </a:lnTo>
                <a:close/>
                <a:moveTo>
                  <a:pt x="54991" y="126111"/>
                </a:moveTo>
                <a:lnTo>
                  <a:pt x="0" y="181356"/>
                </a:lnTo>
                <a:lnTo>
                  <a:pt x="8382" y="189738"/>
                </a:lnTo>
                <a:lnTo>
                  <a:pt x="63500" y="134620"/>
                </a:lnTo>
                <a:lnTo>
                  <a:pt x="55118" y="126238"/>
                </a:lnTo>
                <a:close/>
                <a:moveTo>
                  <a:pt x="54991" y="158242"/>
                </a:moveTo>
                <a:lnTo>
                  <a:pt x="0" y="213487"/>
                </a:lnTo>
                <a:lnTo>
                  <a:pt x="8382" y="221869"/>
                </a:lnTo>
                <a:lnTo>
                  <a:pt x="63500" y="166751"/>
                </a:lnTo>
                <a:lnTo>
                  <a:pt x="55118" y="158369"/>
                </a:lnTo>
                <a:close/>
                <a:moveTo>
                  <a:pt x="54991" y="190373"/>
                </a:moveTo>
                <a:lnTo>
                  <a:pt x="0" y="245618"/>
                </a:lnTo>
                <a:lnTo>
                  <a:pt x="8382" y="254000"/>
                </a:lnTo>
                <a:lnTo>
                  <a:pt x="63500" y="199009"/>
                </a:lnTo>
                <a:lnTo>
                  <a:pt x="55118" y="190627"/>
                </a:lnTo>
                <a:close/>
                <a:moveTo>
                  <a:pt x="54991" y="222504"/>
                </a:moveTo>
                <a:lnTo>
                  <a:pt x="0" y="277876"/>
                </a:lnTo>
                <a:lnTo>
                  <a:pt x="8382" y="286258"/>
                </a:lnTo>
                <a:lnTo>
                  <a:pt x="63500" y="231140"/>
                </a:lnTo>
                <a:lnTo>
                  <a:pt x="55118" y="222758"/>
                </a:lnTo>
                <a:close/>
                <a:moveTo>
                  <a:pt x="54991" y="254635"/>
                </a:moveTo>
                <a:lnTo>
                  <a:pt x="0" y="310007"/>
                </a:lnTo>
                <a:lnTo>
                  <a:pt x="8382" y="318389"/>
                </a:lnTo>
                <a:lnTo>
                  <a:pt x="63500" y="263271"/>
                </a:lnTo>
                <a:lnTo>
                  <a:pt x="55118" y="254889"/>
                </a:lnTo>
                <a:close/>
                <a:moveTo>
                  <a:pt x="54991" y="286766"/>
                </a:moveTo>
                <a:lnTo>
                  <a:pt x="0" y="342138"/>
                </a:lnTo>
                <a:lnTo>
                  <a:pt x="8382" y="350520"/>
                </a:lnTo>
                <a:lnTo>
                  <a:pt x="63500" y="295529"/>
                </a:lnTo>
                <a:lnTo>
                  <a:pt x="55118" y="287147"/>
                </a:lnTo>
                <a:close/>
                <a:moveTo>
                  <a:pt x="54991" y="318897"/>
                </a:moveTo>
                <a:lnTo>
                  <a:pt x="0" y="374396"/>
                </a:lnTo>
                <a:lnTo>
                  <a:pt x="8382" y="382778"/>
                </a:lnTo>
                <a:lnTo>
                  <a:pt x="63500" y="327660"/>
                </a:lnTo>
                <a:lnTo>
                  <a:pt x="55118" y="319278"/>
                </a:lnTo>
                <a:close/>
                <a:moveTo>
                  <a:pt x="54991" y="351028"/>
                </a:moveTo>
                <a:lnTo>
                  <a:pt x="0" y="406527"/>
                </a:lnTo>
                <a:lnTo>
                  <a:pt x="8382" y="414909"/>
                </a:lnTo>
                <a:lnTo>
                  <a:pt x="63500" y="359791"/>
                </a:lnTo>
                <a:lnTo>
                  <a:pt x="55118" y="351409"/>
                </a:lnTo>
                <a:close/>
                <a:moveTo>
                  <a:pt x="54991" y="383159"/>
                </a:moveTo>
                <a:lnTo>
                  <a:pt x="0" y="438658"/>
                </a:lnTo>
                <a:lnTo>
                  <a:pt x="8382" y="447040"/>
                </a:lnTo>
                <a:lnTo>
                  <a:pt x="63500" y="392049"/>
                </a:lnTo>
                <a:lnTo>
                  <a:pt x="55118" y="383667"/>
                </a:lnTo>
                <a:close/>
                <a:moveTo>
                  <a:pt x="54991" y="415290"/>
                </a:moveTo>
                <a:lnTo>
                  <a:pt x="0" y="470916"/>
                </a:lnTo>
                <a:lnTo>
                  <a:pt x="8382" y="479298"/>
                </a:lnTo>
                <a:lnTo>
                  <a:pt x="63500" y="424180"/>
                </a:lnTo>
                <a:lnTo>
                  <a:pt x="55118" y="415798"/>
                </a:lnTo>
                <a:close/>
                <a:moveTo>
                  <a:pt x="54991" y="447421"/>
                </a:moveTo>
                <a:lnTo>
                  <a:pt x="0" y="503047"/>
                </a:lnTo>
                <a:lnTo>
                  <a:pt x="8382" y="511429"/>
                </a:lnTo>
                <a:lnTo>
                  <a:pt x="63500" y="456311"/>
                </a:lnTo>
                <a:lnTo>
                  <a:pt x="55118" y="447929"/>
                </a:lnTo>
                <a:close/>
                <a:moveTo>
                  <a:pt x="54991" y="479552"/>
                </a:moveTo>
                <a:lnTo>
                  <a:pt x="0" y="535178"/>
                </a:lnTo>
                <a:lnTo>
                  <a:pt x="8382" y="543560"/>
                </a:lnTo>
                <a:lnTo>
                  <a:pt x="63500" y="488569"/>
                </a:lnTo>
                <a:lnTo>
                  <a:pt x="55118" y="480187"/>
                </a:lnTo>
                <a:close/>
                <a:moveTo>
                  <a:pt x="54991" y="511683"/>
                </a:moveTo>
                <a:lnTo>
                  <a:pt x="0" y="567436"/>
                </a:lnTo>
                <a:lnTo>
                  <a:pt x="8382" y="575818"/>
                </a:lnTo>
                <a:lnTo>
                  <a:pt x="63500" y="520700"/>
                </a:lnTo>
                <a:lnTo>
                  <a:pt x="55118" y="512318"/>
                </a:lnTo>
                <a:close/>
                <a:moveTo>
                  <a:pt x="54991" y="543814"/>
                </a:moveTo>
                <a:lnTo>
                  <a:pt x="0" y="599567"/>
                </a:lnTo>
                <a:lnTo>
                  <a:pt x="8382" y="607949"/>
                </a:lnTo>
                <a:lnTo>
                  <a:pt x="63500" y="552831"/>
                </a:lnTo>
                <a:lnTo>
                  <a:pt x="55118" y="544449"/>
                </a:lnTo>
                <a:close/>
                <a:moveTo>
                  <a:pt x="54991" y="575945"/>
                </a:moveTo>
                <a:lnTo>
                  <a:pt x="0" y="631698"/>
                </a:lnTo>
                <a:lnTo>
                  <a:pt x="8382" y="640080"/>
                </a:lnTo>
                <a:lnTo>
                  <a:pt x="63500" y="585089"/>
                </a:lnTo>
                <a:lnTo>
                  <a:pt x="55118" y="576707"/>
                </a:lnTo>
                <a:close/>
                <a:moveTo>
                  <a:pt x="54991" y="608076"/>
                </a:moveTo>
                <a:lnTo>
                  <a:pt x="0" y="663956"/>
                </a:lnTo>
                <a:lnTo>
                  <a:pt x="8382" y="672338"/>
                </a:lnTo>
                <a:lnTo>
                  <a:pt x="63500" y="617220"/>
                </a:lnTo>
                <a:lnTo>
                  <a:pt x="55118" y="608838"/>
                </a:lnTo>
                <a:close/>
                <a:moveTo>
                  <a:pt x="54991" y="640207"/>
                </a:moveTo>
                <a:lnTo>
                  <a:pt x="0" y="696087"/>
                </a:lnTo>
                <a:lnTo>
                  <a:pt x="8382" y="704469"/>
                </a:lnTo>
                <a:lnTo>
                  <a:pt x="63500" y="649351"/>
                </a:lnTo>
                <a:lnTo>
                  <a:pt x="55118" y="640969"/>
                </a:lnTo>
                <a:close/>
                <a:moveTo>
                  <a:pt x="54991" y="672338"/>
                </a:moveTo>
                <a:lnTo>
                  <a:pt x="0" y="728218"/>
                </a:lnTo>
                <a:lnTo>
                  <a:pt x="8382" y="736600"/>
                </a:lnTo>
                <a:lnTo>
                  <a:pt x="63500" y="681609"/>
                </a:lnTo>
                <a:lnTo>
                  <a:pt x="55118" y="673100"/>
                </a:lnTo>
                <a:close/>
                <a:moveTo>
                  <a:pt x="54991" y="704469"/>
                </a:moveTo>
                <a:lnTo>
                  <a:pt x="0" y="760476"/>
                </a:lnTo>
                <a:lnTo>
                  <a:pt x="8382" y="768858"/>
                </a:lnTo>
                <a:lnTo>
                  <a:pt x="63500" y="713740"/>
                </a:lnTo>
                <a:lnTo>
                  <a:pt x="55118" y="705358"/>
                </a:lnTo>
                <a:close/>
                <a:moveTo>
                  <a:pt x="54991" y="736600"/>
                </a:moveTo>
                <a:lnTo>
                  <a:pt x="0" y="792607"/>
                </a:lnTo>
                <a:lnTo>
                  <a:pt x="8382" y="800989"/>
                </a:lnTo>
                <a:lnTo>
                  <a:pt x="63500" y="745871"/>
                </a:lnTo>
                <a:lnTo>
                  <a:pt x="55118" y="737489"/>
                </a:lnTo>
                <a:close/>
              </a:path>
            </a:pathLst>
          </a:custGeom>
          <a:solidFill>
            <a:srgbClr val="E5005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0D90320-3472-FC44-3980-E9C170EB2C79}"/>
              </a:ext>
            </a:extLst>
          </p:cNvPr>
          <p:cNvSpPr txBox="1"/>
          <p:nvPr/>
        </p:nvSpPr>
        <p:spPr>
          <a:xfrm>
            <a:off x="255977" y="3877408"/>
            <a:ext cx="5357090" cy="2554545"/>
          </a:xfrm>
          <a:prstGeom prst="rect">
            <a:avLst/>
          </a:prstGeom>
          <a:noFill/>
        </p:spPr>
        <p:txBody>
          <a:bodyPr wrap="square">
            <a:spAutoFit/>
          </a:bodyPr>
          <a:lstStyle/>
          <a:p>
            <a:pPr algn="ctr"/>
            <a:r>
              <a:rPr lang="tr-TR" sz="1600" b="1" dirty="0" err="1"/>
              <a:t>Podcast</a:t>
            </a:r>
            <a:r>
              <a:rPr lang="tr-TR" sz="1600" b="1" dirty="0"/>
              <a:t> Kategorisi</a:t>
            </a:r>
          </a:p>
          <a:p>
            <a:pPr algn="just"/>
            <a:r>
              <a:rPr lang="tr-TR" sz="1600" dirty="0" err="1"/>
              <a:t>Podcast</a:t>
            </a:r>
            <a:r>
              <a:rPr lang="tr-TR" sz="1600" dirty="0"/>
              <a:t> yapmayı öğrenmek, genç gazetecilerin medya ve iletişim becerilerini güçlendirir ve onları topluluklarındaki çevresel sorunlardan etkilenen kişilerle, ayrıca derin çevresel bilgiye sahip kişilerle daha incelikli ve kişisel bir düzeyde bağlantı kurma imkanı sunar.</a:t>
            </a:r>
          </a:p>
          <a:p>
            <a:pPr algn="just"/>
            <a:r>
              <a:rPr lang="tr-TR" sz="1600" dirty="0" err="1"/>
              <a:t>Podcast'ler</a:t>
            </a:r>
            <a:r>
              <a:rPr lang="tr-TR" sz="1600" dirty="0"/>
              <a:t>, mini belgesellere benzer ve ses veya ses/görüntü şeklinde olabilir. Haberler, olaylar, tarih, gerçekler vb. üzerine kuruludur ve doğrudan gözlem, araştırma, röportajlar ve belgelendirme unsurlarını kullanır.</a:t>
            </a:r>
          </a:p>
        </p:txBody>
      </p:sp>
      <p:sp>
        <p:nvSpPr>
          <p:cNvPr id="24" name="TextBox 23">
            <a:extLst>
              <a:ext uri="{FF2B5EF4-FFF2-40B4-BE49-F238E27FC236}">
                <a16:creationId xmlns:a16="http://schemas.microsoft.com/office/drawing/2014/main" id="{E06C90D5-3533-AFA1-D3A3-97BFFC8300D4}"/>
              </a:ext>
            </a:extLst>
          </p:cNvPr>
          <p:cNvSpPr txBox="1"/>
          <p:nvPr/>
        </p:nvSpPr>
        <p:spPr>
          <a:xfrm>
            <a:off x="6109040" y="3809290"/>
            <a:ext cx="5581390" cy="3048710"/>
          </a:xfrm>
          <a:prstGeom prst="rect">
            <a:avLst/>
          </a:prstGeom>
          <a:noFill/>
        </p:spPr>
        <p:txBody>
          <a:bodyPr wrap="square">
            <a:spAutoFit/>
          </a:bodyPr>
          <a:lstStyle/>
          <a:p>
            <a:pPr algn="ctr"/>
            <a:r>
              <a:rPr lang="tr-TR" sz="1600" b="1" dirty="0"/>
              <a:t>Haber Makalesi Kategorisi</a:t>
            </a:r>
          </a:p>
          <a:p>
            <a:pPr algn="just"/>
            <a:r>
              <a:rPr lang="tr-TR" sz="1600" dirty="0"/>
              <a:t>Bugünün dünyasında yazılı medya, geleneksel basılı gazetelerin ötesine geçerek çevrimiçi haber siteleri, </a:t>
            </a:r>
            <a:r>
              <a:rPr lang="tr-TR" sz="1600" dirty="0" err="1"/>
              <a:t>bloglar</a:t>
            </a:r>
            <a:r>
              <a:rPr lang="tr-TR" sz="1600" dirty="0"/>
              <a:t> ve sosyal medya gibi geniş bir dijital platform yelpazesini kapsıyor. Bu evrim, programımızdaki genç muhabirlere kendi izlerini bırakma konusunda heyecan verici fırsatlar sunuyor. </a:t>
            </a:r>
          </a:p>
          <a:p>
            <a:pPr algn="just"/>
            <a:r>
              <a:rPr lang="tr-TR" sz="1600" dirty="0"/>
              <a:t>Facebook ve </a:t>
            </a:r>
            <a:r>
              <a:rPr lang="tr-TR" sz="1600" dirty="0" err="1"/>
              <a:t>Instagram</a:t>
            </a:r>
            <a:r>
              <a:rPr lang="tr-TR" sz="1600" dirty="0"/>
              <a:t> gibi platformları kullanarak, yazılı makalelerin ve haber hikayelerinin ulaşımını artırabilir ve daha geniş bir kitleyle etkileşimde bulunabilirsiniz.</a:t>
            </a:r>
          </a:p>
          <a:p>
            <a:pPr algn="just"/>
            <a:r>
              <a:rPr lang="tr-TR" sz="1600" dirty="0"/>
              <a:t>Çevrenin Genç Sözcüleri olarak, bu dijital araçları kullanarak haberlerinizin etkisini artırma ve geleneksel medyayı sosyal medya ile birleştirme şansına sahipsiniz.</a:t>
            </a:r>
          </a:p>
        </p:txBody>
      </p:sp>
      <p:pic>
        <p:nvPicPr>
          <p:cNvPr id="6" name="Picture 5" descr="A white line on a purple background&#10;&#10;Description automatically generated">
            <a:extLst>
              <a:ext uri="{FF2B5EF4-FFF2-40B4-BE49-F238E27FC236}">
                <a16:creationId xmlns:a16="http://schemas.microsoft.com/office/drawing/2014/main" id="{9FE0E574-69E7-789E-20E2-BDCFA7955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239" y="1455766"/>
            <a:ext cx="2352192" cy="2352192"/>
          </a:xfrm>
          <a:prstGeom prst="rect">
            <a:avLst/>
          </a:prstGeom>
        </p:spPr>
      </p:pic>
      <p:pic>
        <p:nvPicPr>
          <p:cNvPr id="4" name="Resim 3">
            <a:extLst>
              <a:ext uri="{FF2B5EF4-FFF2-40B4-BE49-F238E27FC236}">
                <a16:creationId xmlns:a16="http://schemas.microsoft.com/office/drawing/2014/main" id="{CC8C3944-F4DC-4C9F-9C97-3AC9ED1CF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510" y="1421041"/>
            <a:ext cx="2352192" cy="2352192"/>
          </a:xfrm>
          <a:prstGeom prst="rect">
            <a:avLst/>
          </a:prstGeom>
        </p:spPr>
      </p:pic>
    </p:spTree>
    <p:extLst>
      <p:ext uri="{BB962C8B-B14F-4D97-AF65-F5344CB8AC3E}">
        <p14:creationId xmlns:p14="http://schemas.microsoft.com/office/powerpoint/2010/main" val="1591918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
          <p:cNvSpPr/>
          <p:nvPr/>
        </p:nvSpPr>
        <p:spPr>
          <a:xfrm>
            <a:off x="283371" y="4671237"/>
            <a:ext cx="171622" cy="320312"/>
          </a:xfrm>
          <a:custGeom>
            <a:avLst/>
            <a:gdLst/>
            <a:ahLst/>
            <a:cxnLst/>
            <a:rect l="l" t="t" r="r" b="b"/>
            <a:pathLst>
              <a:path w="189103" h="352933" extrusionOk="0">
                <a:moveTo>
                  <a:pt x="254" y="127"/>
                </a:moveTo>
                <a:lnTo>
                  <a:pt x="0" y="352933"/>
                </a:lnTo>
                <a:lnTo>
                  <a:pt x="189103" y="352933"/>
                </a:lnTo>
                <a:lnTo>
                  <a:pt x="189103" y="8001"/>
                </a:lnTo>
                <a:cubicBezTo>
                  <a:pt x="124841" y="6985"/>
                  <a:pt x="62103" y="4191"/>
                  <a:pt x="254" y="0"/>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6" name="Google Shape;86;p1"/>
          <p:cNvSpPr/>
          <p:nvPr/>
        </p:nvSpPr>
        <p:spPr>
          <a:xfrm>
            <a:off x="282966" y="5181627"/>
            <a:ext cx="171969" cy="547254"/>
          </a:xfrm>
          <a:custGeom>
            <a:avLst/>
            <a:gdLst/>
            <a:ahLst/>
            <a:cxnLst/>
            <a:rect l="l" t="t" r="r" b="b"/>
            <a:pathLst>
              <a:path w="189484" h="602996" extrusionOk="0">
                <a:moveTo>
                  <a:pt x="381" y="0"/>
                </a:moveTo>
                <a:lnTo>
                  <a:pt x="0" y="602869"/>
                </a:lnTo>
                <a:cubicBezTo>
                  <a:pt x="14605" y="602869"/>
                  <a:pt x="29210" y="602996"/>
                  <a:pt x="43942" y="602996"/>
                </a:cubicBezTo>
                <a:cubicBezTo>
                  <a:pt x="91567" y="602996"/>
                  <a:pt x="139954" y="602742"/>
                  <a:pt x="189484" y="601853"/>
                </a:cubicBezTo>
                <a:lnTo>
                  <a:pt x="189484"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7" name="Google Shape;87;p1"/>
          <p:cNvSpPr/>
          <p:nvPr/>
        </p:nvSpPr>
        <p:spPr>
          <a:xfrm>
            <a:off x="282586" y="5950024"/>
            <a:ext cx="172430" cy="628746"/>
          </a:xfrm>
          <a:custGeom>
            <a:avLst/>
            <a:gdLst/>
            <a:ahLst/>
            <a:cxnLst/>
            <a:rect l="l" t="t" r="r" b="b"/>
            <a:pathLst>
              <a:path w="189992" h="692785" extrusionOk="0">
                <a:moveTo>
                  <a:pt x="189992" y="0"/>
                </a:moveTo>
                <a:cubicBezTo>
                  <a:pt x="124079" y="1143"/>
                  <a:pt x="61087" y="3429"/>
                  <a:pt x="381" y="6731"/>
                </a:cubicBezTo>
                <a:lnTo>
                  <a:pt x="381" y="6731"/>
                </a:lnTo>
                <a:lnTo>
                  <a:pt x="0" y="692785"/>
                </a:lnTo>
                <a:lnTo>
                  <a:pt x="189992" y="692785"/>
                </a:lnTo>
                <a:lnTo>
                  <a:pt x="189992"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88" name="Google Shape;88;p1"/>
          <p:cNvGrpSpPr/>
          <p:nvPr/>
        </p:nvGrpSpPr>
        <p:grpSpPr>
          <a:xfrm>
            <a:off x="283695" y="2429884"/>
            <a:ext cx="171277" cy="2026282"/>
            <a:chOff x="1829689" y="216154"/>
            <a:chExt cx="188722" cy="2232660"/>
          </a:xfrm>
          <a:solidFill>
            <a:srgbClr val="E50051">
              <a:alpha val="50000"/>
            </a:srgbClr>
          </a:solidFill>
        </p:grpSpPr>
        <p:sp>
          <p:nvSpPr>
            <p:cNvPr id="89" name="Google Shape;89;p1"/>
            <p:cNvSpPr/>
            <p:nvPr/>
          </p:nvSpPr>
          <p:spPr>
            <a:xfrm>
              <a:off x="1829689" y="1488440"/>
              <a:ext cx="188722" cy="960374"/>
            </a:xfrm>
            <a:custGeom>
              <a:avLst/>
              <a:gdLst/>
              <a:ahLst/>
              <a:cxnLst/>
              <a:rect l="l" t="t" r="r" b="b"/>
              <a:pathLst>
                <a:path w="188722" h="960374" extrusionOk="0">
                  <a:moveTo>
                    <a:pt x="508" y="0"/>
                  </a:moveTo>
                  <a:lnTo>
                    <a:pt x="0" y="955167"/>
                  </a:lnTo>
                  <a:lnTo>
                    <a:pt x="0" y="955167"/>
                  </a:lnTo>
                  <a:cubicBezTo>
                    <a:pt x="60960" y="957580"/>
                    <a:pt x="123698" y="959358"/>
                    <a:pt x="188722" y="960374"/>
                  </a:cubicBezTo>
                  <a:lnTo>
                    <a:pt x="188722" y="11938"/>
                  </a:lnTo>
                  <a:cubicBezTo>
                    <a:pt x="127508" y="10287"/>
                    <a:pt x="64516" y="6858"/>
                    <a:pt x="508" y="12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0" name="Google Shape;90;p1"/>
            <p:cNvSpPr/>
            <p:nvPr/>
          </p:nvSpPr>
          <p:spPr>
            <a:xfrm>
              <a:off x="1830324" y="216154"/>
              <a:ext cx="188087" cy="1038606"/>
            </a:xfrm>
            <a:custGeom>
              <a:avLst/>
              <a:gdLst/>
              <a:ahLst/>
              <a:cxnLst/>
              <a:rect l="l" t="t" r="r" b="b"/>
              <a:pathLst>
                <a:path w="188087" h="1038606" extrusionOk="0">
                  <a:moveTo>
                    <a:pt x="82042" y="0"/>
                  </a:moveTo>
                  <a:cubicBezTo>
                    <a:pt x="54102" y="44958"/>
                    <a:pt x="26797" y="90805"/>
                    <a:pt x="508" y="137287"/>
                  </a:cubicBezTo>
                  <a:lnTo>
                    <a:pt x="508" y="137287"/>
                  </a:lnTo>
                  <a:lnTo>
                    <a:pt x="0" y="1030097"/>
                  </a:lnTo>
                  <a:lnTo>
                    <a:pt x="0" y="1030097"/>
                  </a:lnTo>
                  <a:cubicBezTo>
                    <a:pt x="60071" y="1034034"/>
                    <a:pt x="122301" y="1036955"/>
                    <a:pt x="188087" y="1038606"/>
                  </a:cubicBezTo>
                  <a:lnTo>
                    <a:pt x="188087" y="12700"/>
                  </a:lnTo>
                  <a:cubicBezTo>
                    <a:pt x="188087" y="9779"/>
                    <a:pt x="116586" y="5334"/>
                    <a:pt x="82042"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dirty="0"/>
            </a:p>
          </p:txBody>
        </p:sp>
      </p:grpSp>
      <p:sp>
        <p:nvSpPr>
          <p:cNvPr id="91" name="Google Shape;91;p1"/>
          <p:cNvSpPr/>
          <p:nvPr/>
        </p:nvSpPr>
        <p:spPr>
          <a:xfrm>
            <a:off x="645153" y="4595280"/>
            <a:ext cx="854544" cy="396148"/>
          </a:xfrm>
          <a:custGeom>
            <a:avLst/>
            <a:gdLst/>
            <a:ahLst/>
            <a:cxnLst/>
            <a:rect l="l" t="t" r="r" b="b"/>
            <a:pathLst>
              <a:path w="941578" h="436499" extrusionOk="0">
                <a:moveTo>
                  <a:pt x="0" y="436499"/>
                </a:moveTo>
                <a:lnTo>
                  <a:pt x="941578" y="436499"/>
                </a:lnTo>
                <a:cubicBezTo>
                  <a:pt x="939038" y="331724"/>
                  <a:pt x="913765" y="154940"/>
                  <a:pt x="899795" y="0"/>
                </a:cubicBezTo>
                <a:cubicBezTo>
                  <a:pt x="611632" y="38735"/>
                  <a:pt x="314198" y="87249"/>
                  <a:pt x="0" y="91821"/>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2" name="Google Shape;92;p1"/>
          <p:cNvSpPr/>
          <p:nvPr/>
        </p:nvSpPr>
        <p:spPr>
          <a:xfrm>
            <a:off x="645152" y="5181627"/>
            <a:ext cx="852236" cy="564892"/>
          </a:xfrm>
          <a:custGeom>
            <a:avLst/>
            <a:gdLst/>
            <a:ahLst/>
            <a:cxnLst/>
            <a:rect l="l" t="t" r="r" b="b"/>
            <a:pathLst>
              <a:path w="939038" h="622427" extrusionOk="0">
                <a:moveTo>
                  <a:pt x="0" y="600964"/>
                </a:moveTo>
                <a:cubicBezTo>
                  <a:pt x="314198" y="604774"/>
                  <a:pt x="599186" y="585597"/>
                  <a:pt x="883158" y="622427"/>
                </a:cubicBezTo>
                <a:cubicBezTo>
                  <a:pt x="905256" y="428879"/>
                  <a:pt x="934847" y="209550"/>
                  <a:pt x="939038" y="0"/>
                </a:cubicBezTo>
                <a:lnTo>
                  <a:pt x="0"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93" name="Google Shape;93;p1"/>
          <p:cNvGrpSpPr/>
          <p:nvPr/>
        </p:nvGrpSpPr>
        <p:grpSpPr>
          <a:xfrm>
            <a:off x="645150" y="5181624"/>
            <a:ext cx="2870214" cy="1397186"/>
            <a:chOff x="63500" y="63500"/>
            <a:chExt cx="3162554" cy="1539494"/>
          </a:xfrm>
          <a:solidFill>
            <a:srgbClr val="E50051">
              <a:alpha val="50000"/>
            </a:srgbClr>
          </a:solidFill>
        </p:grpSpPr>
        <p:sp>
          <p:nvSpPr>
            <p:cNvPr id="94" name="Google Shape;94;p1"/>
            <p:cNvSpPr/>
            <p:nvPr/>
          </p:nvSpPr>
          <p:spPr>
            <a:xfrm>
              <a:off x="63500" y="908177"/>
              <a:ext cx="845820" cy="694817"/>
            </a:xfrm>
            <a:custGeom>
              <a:avLst/>
              <a:gdLst/>
              <a:ahLst/>
              <a:cxnLst/>
              <a:rect l="l" t="t" r="r" b="b"/>
              <a:pathLst>
                <a:path w="845820" h="694817" extrusionOk="0">
                  <a:moveTo>
                    <a:pt x="0" y="0"/>
                  </a:moveTo>
                  <a:lnTo>
                    <a:pt x="0" y="694817"/>
                  </a:lnTo>
                  <a:lnTo>
                    <a:pt x="711962" y="694817"/>
                  </a:lnTo>
                  <a:cubicBezTo>
                    <a:pt x="721995" y="643382"/>
                    <a:pt x="732155" y="592836"/>
                    <a:pt x="744855" y="538988"/>
                  </a:cubicBezTo>
                  <a:cubicBezTo>
                    <a:pt x="780669" y="386207"/>
                    <a:pt x="821436" y="217170"/>
                    <a:pt x="845820" y="60071"/>
                  </a:cubicBezTo>
                  <a:cubicBezTo>
                    <a:pt x="573659" y="25019"/>
                    <a:pt x="314198" y="3810"/>
                    <a:pt x="0"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5" name="Google Shape;95;p1"/>
            <p:cNvSpPr/>
            <p:nvPr/>
          </p:nvSpPr>
          <p:spPr>
            <a:xfrm>
              <a:off x="2388108" y="63500"/>
              <a:ext cx="837946" cy="1242695"/>
            </a:xfrm>
            <a:custGeom>
              <a:avLst/>
              <a:gdLst/>
              <a:ahLst/>
              <a:cxnLst/>
              <a:rect l="l" t="t" r="r" b="b"/>
              <a:pathLst>
                <a:path w="837946" h="1242695" extrusionOk="0">
                  <a:moveTo>
                    <a:pt x="837946" y="0"/>
                  </a:moveTo>
                  <a:lnTo>
                    <a:pt x="179832" y="0"/>
                  </a:lnTo>
                  <a:cubicBezTo>
                    <a:pt x="178562" y="104775"/>
                    <a:pt x="163830" y="99822"/>
                    <a:pt x="161671" y="131318"/>
                  </a:cubicBezTo>
                  <a:cubicBezTo>
                    <a:pt x="144145" y="384048"/>
                    <a:pt x="95758" y="671703"/>
                    <a:pt x="16383" y="917702"/>
                  </a:cubicBezTo>
                  <a:cubicBezTo>
                    <a:pt x="7366" y="945515"/>
                    <a:pt x="7874" y="971042"/>
                    <a:pt x="0" y="998347"/>
                  </a:cubicBezTo>
                  <a:cubicBezTo>
                    <a:pt x="202184" y="1077849"/>
                    <a:pt x="388747" y="1144778"/>
                    <a:pt x="556895" y="1242695"/>
                  </a:cubicBezTo>
                  <a:cubicBezTo>
                    <a:pt x="728726" y="862203"/>
                    <a:pt x="822960" y="523748"/>
                    <a:pt x="837946"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6" name="Google Shape;96;p1"/>
            <p:cNvSpPr/>
            <p:nvPr/>
          </p:nvSpPr>
          <p:spPr>
            <a:xfrm>
              <a:off x="2134997" y="1307719"/>
              <a:ext cx="697611" cy="295275"/>
            </a:xfrm>
            <a:custGeom>
              <a:avLst/>
              <a:gdLst/>
              <a:ahLst/>
              <a:cxnLst/>
              <a:rect l="l" t="t" r="r" b="b"/>
              <a:pathLst>
                <a:path w="697611" h="295275" extrusionOk="0">
                  <a:moveTo>
                    <a:pt x="159131" y="0"/>
                  </a:moveTo>
                  <a:cubicBezTo>
                    <a:pt x="146812" y="27940"/>
                    <a:pt x="122682" y="53340"/>
                    <a:pt x="109601" y="81153"/>
                  </a:cubicBezTo>
                  <a:cubicBezTo>
                    <a:pt x="75692" y="153162"/>
                    <a:pt x="39243" y="224536"/>
                    <a:pt x="0" y="295275"/>
                  </a:cubicBezTo>
                  <a:lnTo>
                    <a:pt x="678180" y="295275"/>
                  </a:lnTo>
                  <a:cubicBezTo>
                    <a:pt x="684784" y="283591"/>
                    <a:pt x="691261" y="271907"/>
                    <a:pt x="697611" y="260223"/>
                  </a:cubicBezTo>
                  <a:cubicBezTo>
                    <a:pt x="536321" y="164592"/>
                    <a:pt x="356235" y="77724"/>
                    <a:pt x="159131"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7" name="Google Shape;97;p1"/>
            <p:cNvSpPr/>
            <p:nvPr/>
          </p:nvSpPr>
          <p:spPr>
            <a:xfrm>
              <a:off x="1048131" y="1006094"/>
              <a:ext cx="1013841" cy="596900"/>
            </a:xfrm>
            <a:custGeom>
              <a:avLst/>
              <a:gdLst/>
              <a:ahLst/>
              <a:cxnLst/>
              <a:rect l="l" t="t" r="r" b="b"/>
              <a:pathLst>
                <a:path w="1013841" h="596900" extrusionOk="0">
                  <a:moveTo>
                    <a:pt x="122174" y="0"/>
                  </a:moveTo>
                  <a:cubicBezTo>
                    <a:pt x="90805" y="202311"/>
                    <a:pt x="50165" y="401701"/>
                    <a:pt x="0" y="596900"/>
                  </a:cubicBezTo>
                  <a:lnTo>
                    <a:pt x="814959" y="596900"/>
                  </a:lnTo>
                  <a:cubicBezTo>
                    <a:pt x="874776" y="496443"/>
                    <a:pt x="929005" y="394716"/>
                    <a:pt x="977646" y="292100"/>
                  </a:cubicBezTo>
                  <a:cubicBezTo>
                    <a:pt x="989076" y="268097"/>
                    <a:pt x="1003046" y="244602"/>
                    <a:pt x="1013841" y="220345"/>
                  </a:cubicBezTo>
                  <a:cubicBezTo>
                    <a:pt x="736473" y="127254"/>
                    <a:pt x="438785" y="52832"/>
                    <a:pt x="122174"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8" name="Google Shape;98;p1"/>
            <p:cNvSpPr/>
            <p:nvPr/>
          </p:nvSpPr>
          <p:spPr>
            <a:xfrm>
              <a:off x="1204214" y="63500"/>
              <a:ext cx="1117473" cy="905637"/>
            </a:xfrm>
            <a:custGeom>
              <a:avLst/>
              <a:gdLst/>
              <a:ahLst/>
              <a:cxnLst/>
              <a:rect l="l" t="t" r="r" b="b"/>
              <a:pathLst>
                <a:path w="1117473" h="905637" extrusionOk="0">
                  <a:moveTo>
                    <a:pt x="976884" y="827913"/>
                  </a:moveTo>
                  <a:cubicBezTo>
                    <a:pt x="1048004" y="606044"/>
                    <a:pt x="1091946" y="358013"/>
                    <a:pt x="1108710" y="130683"/>
                  </a:cubicBezTo>
                  <a:cubicBezTo>
                    <a:pt x="1110996" y="100457"/>
                    <a:pt x="1116203" y="104775"/>
                    <a:pt x="1117473" y="0"/>
                  </a:cubicBezTo>
                  <a:lnTo>
                    <a:pt x="42037" y="0"/>
                  </a:lnTo>
                  <a:cubicBezTo>
                    <a:pt x="37846" y="209550"/>
                    <a:pt x="23749" y="452501"/>
                    <a:pt x="0" y="657479"/>
                  </a:cubicBezTo>
                  <a:cubicBezTo>
                    <a:pt x="337185" y="712978"/>
                    <a:pt x="655955" y="805815"/>
                    <a:pt x="951484" y="905637"/>
                  </a:cubicBezTo>
                  <a:cubicBezTo>
                    <a:pt x="961517" y="877062"/>
                    <a:pt x="967613" y="856615"/>
                    <a:pt x="976884" y="827913"/>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grpSp>
        <p:nvGrpSpPr>
          <p:cNvPr id="99" name="Google Shape;99;p1"/>
          <p:cNvGrpSpPr/>
          <p:nvPr/>
        </p:nvGrpSpPr>
        <p:grpSpPr>
          <a:xfrm>
            <a:off x="645150" y="2291223"/>
            <a:ext cx="2869993" cy="2700205"/>
            <a:chOff x="63500" y="63500"/>
            <a:chExt cx="3162300" cy="2975229"/>
          </a:xfrm>
          <a:solidFill>
            <a:srgbClr val="E50051">
              <a:alpha val="50000"/>
            </a:srgbClr>
          </a:solidFill>
        </p:grpSpPr>
        <p:sp>
          <p:nvSpPr>
            <p:cNvPr id="100" name="Google Shape;100;p1"/>
            <p:cNvSpPr/>
            <p:nvPr/>
          </p:nvSpPr>
          <p:spPr>
            <a:xfrm>
              <a:off x="63500" y="228092"/>
              <a:ext cx="599948" cy="1029208"/>
            </a:xfrm>
            <a:custGeom>
              <a:avLst/>
              <a:gdLst/>
              <a:ahLst/>
              <a:cxnLst/>
              <a:rect l="l" t="t" r="r" b="b"/>
              <a:pathLst>
                <a:path w="599948" h="1029208" extrusionOk="0">
                  <a:moveTo>
                    <a:pt x="139700" y="87122"/>
                  </a:moveTo>
                  <a:lnTo>
                    <a:pt x="139192" y="87122"/>
                  </a:lnTo>
                  <a:cubicBezTo>
                    <a:pt x="104140" y="87122"/>
                    <a:pt x="0" y="0"/>
                    <a:pt x="0" y="2540"/>
                  </a:cubicBezTo>
                  <a:lnTo>
                    <a:pt x="0" y="1029208"/>
                  </a:lnTo>
                  <a:cubicBezTo>
                    <a:pt x="209550" y="1025398"/>
                    <a:pt x="398653" y="1020953"/>
                    <a:pt x="585216" y="996188"/>
                  </a:cubicBezTo>
                  <a:cubicBezTo>
                    <a:pt x="584962" y="995553"/>
                    <a:pt x="599948" y="1006221"/>
                    <a:pt x="599821" y="1005586"/>
                  </a:cubicBezTo>
                  <a:cubicBezTo>
                    <a:pt x="537464" y="828675"/>
                    <a:pt x="446278" y="700659"/>
                    <a:pt x="370205" y="535178"/>
                  </a:cubicBezTo>
                  <a:cubicBezTo>
                    <a:pt x="293878" y="369062"/>
                    <a:pt x="233045" y="191897"/>
                    <a:pt x="139700" y="87122"/>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1" name="Google Shape;101;p1"/>
            <p:cNvSpPr/>
            <p:nvPr/>
          </p:nvSpPr>
          <p:spPr>
            <a:xfrm>
              <a:off x="996061" y="1244092"/>
              <a:ext cx="1110234" cy="1101598"/>
            </a:xfrm>
            <a:custGeom>
              <a:avLst/>
              <a:gdLst/>
              <a:ahLst/>
              <a:cxnLst/>
              <a:rect l="l" t="t" r="r" b="b"/>
              <a:pathLst>
                <a:path w="1110234" h="1101598" extrusionOk="0">
                  <a:moveTo>
                    <a:pt x="650113" y="63373"/>
                  </a:moveTo>
                  <a:cubicBezTo>
                    <a:pt x="634492" y="42545"/>
                    <a:pt x="622554" y="20701"/>
                    <a:pt x="606425" y="0"/>
                  </a:cubicBezTo>
                  <a:cubicBezTo>
                    <a:pt x="417830" y="67437"/>
                    <a:pt x="215011" y="122682"/>
                    <a:pt x="0" y="164465"/>
                  </a:cubicBezTo>
                  <a:cubicBezTo>
                    <a:pt x="88392" y="465709"/>
                    <a:pt x="153416" y="780034"/>
                    <a:pt x="195580" y="1101598"/>
                  </a:cubicBezTo>
                  <a:cubicBezTo>
                    <a:pt x="521716" y="1045210"/>
                    <a:pt x="827532" y="966470"/>
                    <a:pt x="1110234" y="867410"/>
                  </a:cubicBezTo>
                  <a:cubicBezTo>
                    <a:pt x="1100582" y="843534"/>
                    <a:pt x="1087628" y="820166"/>
                    <a:pt x="1077214" y="796417"/>
                  </a:cubicBezTo>
                  <a:cubicBezTo>
                    <a:pt x="968629" y="545338"/>
                    <a:pt x="827278" y="299847"/>
                    <a:pt x="650113" y="6350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2" name="Google Shape;102;p1"/>
            <p:cNvSpPr/>
            <p:nvPr/>
          </p:nvSpPr>
          <p:spPr>
            <a:xfrm>
              <a:off x="2421128" y="1939544"/>
              <a:ext cx="804672" cy="1099185"/>
            </a:xfrm>
            <a:custGeom>
              <a:avLst/>
              <a:gdLst/>
              <a:ahLst/>
              <a:cxnLst/>
              <a:rect l="l" t="t" r="r" b="b"/>
              <a:pathLst>
                <a:path w="804672" h="1099185" extrusionOk="0">
                  <a:moveTo>
                    <a:pt x="562991" y="0"/>
                  </a:moveTo>
                  <a:cubicBezTo>
                    <a:pt x="394335" y="102870"/>
                    <a:pt x="205867" y="209804"/>
                    <a:pt x="0" y="293497"/>
                  </a:cubicBezTo>
                  <a:cubicBezTo>
                    <a:pt x="86741" y="566547"/>
                    <a:pt x="135890" y="889762"/>
                    <a:pt x="146685" y="1099185"/>
                  </a:cubicBezTo>
                  <a:lnTo>
                    <a:pt x="804672" y="1099185"/>
                  </a:lnTo>
                  <a:cubicBezTo>
                    <a:pt x="790829" y="680212"/>
                    <a:pt x="709803" y="354330"/>
                    <a:pt x="562864"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3" name="Google Shape;103;p1"/>
            <p:cNvSpPr/>
            <p:nvPr/>
          </p:nvSpPr>
          <p:spPr>
            <a:xfrm>
              <a:off x="1219835" y="2308225"/>
              <a:ext cx="1092581" cy="730504"/>
            </a:xfrm>
            <a:custGeom>
              <a:avLst/>
              <a:gdLst/>
              <a:ahLst/>
              <a:cxnLst/>
              <a:rect l="l" t="t" r="r" b="b"/>
              <a:pathLst>
                <a:path w="1092581" h="730504" extrusionOk="0">
                  <a:moveTo>
                    <a:pt x="1092581" y="730504"/>
                  </a:moveTo>
                  <a:cubicBezTo>
                    <a:pt x="1082040" y="520954"/>
                    <a:pt x="1038479" y="244602"/>
                    <a:pt x="962152" y="0"/>
                  </a:cubicBezTo>
                  <a:cubicBezTo>
                    <a:pt x="664210" y="103632"/>
                    <a:pt x="342519" y="199644"/>
                    <a:pt x="0" y="257683"/>
                  </a:cubicBezTo>
                  <a:cubicBezTo>
                    <a:pt x="15367" y="424434"/>
                    <a:pt x="24384" y="625602"/>
                    <a:pt x="27178" y="73037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4" name="Google Shape;104;p1"/>
            <p:cNvSpPr/>
            <p:nvPr/>
          </p:nvSpPr>
          <p:spPr>
            <a:xfrm>
              <a:off x="479552" y="201041"/>
              <a:ext cx="944626" cy="971804"/>
            </a:xfrm>
            <a:custGeom>
              <a:avLst/>
              <a:gdLst/>
              <a:ahLst/>
              <a:cxnLst/>
              <a:rect l="l" t="t" r="r" b="b"/>
              <a:pathLst>
                <a:path w="944626" h="971804" extrusionOk="0">
                  <a:moveTo>
                    <a:pt x="127" y="0"/>
                  </a:moveTo>
                  <a:cubicBezTo>
                    <a:pt x="174752" y="299212"/>
                    <a:pt x="322834" y="624713"/>
                    <a:pt x="440944" y="971804"/>
                  </a:cubicBezTo>
                  <a:cubicBezTo>
                    <a:pt x="620141" y="938022"/>
                    <a:pt x="784987" y="890143"/>
                    <a:pt x="944626" y="837819"/>
                  </a:cubicBezTo>
                  <a:cubicBezTo>
                    <a:pt x="922020" y="812165"/>
                    <a:pt x="895985" y="787908"/>
                    <a:pt x="872617" y="762635"/>
                  </a:cubicBezTo>
                  <a:cubicBezTo>
                    <a:pt x="640461" y="511302"/>
                    <a:pt x="373380" y="273177"/>
                    <a:pt x="68326" y="52959"/>
                  </a:cubicBezTo>
                  <a:cubicBezTo>
                    <a:pt x="44577" y="35814"/>
                    <a:pt x="24257" y="17018"/>
                    <a:pt x="0" y="127"/>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5" name="Google Shape;105;p1"/>
            <p:cNvSpPr/>
            <p:nvPr/>
          </p:nvSpPr>
          <p:spPr>
            <a:xfrm>
              <a:off x="706882" y="63500"/>
              <a:ext cx="1361440" cy="888492"/>
            </a:xfrm>
            <a:custGeom>
              <a:avLst/>
              <a:gdLst/>
              <a:ahLst/>
              <a:cxnLst/>
              <a:rect l="l" t="t" r="r" b="b"/>
              <a:pathLst>
                <a:path w="1361440" h="888492" extrusionOk="0">
                  <a:moveTo>
                    <a:pt x="102235" y="93726"/>
                  </a:moveTo>
                  <a:cubicBezTo>
                    <a:pt x="404749" y="323850"/>
                    <a:pt x="675640" y="568325"/>
                    <a:pt x="905002" y="829818"/>
                  </a:cubicBezTo>
                  <a:cubicBezTo>
                    <a:pt x="923290" y="850646"/>
                    <a:pt x="951103" y="867410"/>
                    <a:pt x="968883" y="888492"/>
                  </a:cubicBezTo>
                  <a:cubicBezTo>
                    <a:pt x="1118743" y="825500"/>
                    <a:pt x="1244600" y="751840"/>
                    <a:pt x="1361440" y="674497"/>
                  </a:cubicBezTo>
                  <a:cubicBezTo>
                    <a:pt x="966089" y="343789"/>
                    <a:pt x="501269" y="111760"/>
                    <a:pt x="0" y="0"/>
                  </a:cubicBezTo>
                  <a:cubicBezTo>
                    <a:pt x="39624" y="28702"/>
                    <a:pt x="63754" y="64516"/>
                    <a:pt x="102235" y="93726"/>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6" name="Google Shape;106;p1"/>
            <p:cNvSpPr/>
            <p:nvPr/>
          </p:nvSpPr>
          <p:spPr>
            <a:xfrm>
              <a:off x="1837055" y="913257"/>
              <a:ext cx="1041273" cy="1113282"/>
            </a:xfrm>
            <a:custGeom>
              <a:avLst/>
              <a:gdLst/>
              <a:ahLst/>
              <a:cxnLst/>
              <a:rect l="l" t="t" r="r" b="b"/>
              <a:pathLst>
                <a:path w="1041273" h="1113282" extrusionOk="0">
                  <a:moveTo>
                    <a:pt x="1041146" y="839724"/>
                  </a:moveTo>
                  <a:cubicBezTo>
                    <a:pt x="883158" y="528320"/>
                    <a:pt x="678561" y="245872"/>
                    <a:pt x="428117" y="0"/>
                  </a:cubicBezTo>
                  <a:cubicBezTo>
                    <a:pt x="303022" y="87503"/>
                    <a:pt x="159639" y="167132"/>
                    <a:pt x="0" y="237871"/>
                  </a:cubicBezTo>
                  <a:cubicBezTo>
                    <a:pt x="23495" y="268986"/>
                    <a:pt x="33020" y="303530"/>
                    <a:pt x="55372" y="335026"/>
                  </a:cubicBezTo>
                  <a:cubicBezTo>
                    <a:pt x="215900" y="560324"/>
                    <a:pt x="348488" y="792099"/>
                    <a:pt x="451739" y="1030478"/>
                  </a:cubicBezTo>
                  <a:cubicBezTo>
                    <a:pt x="464058" y="1058799"/>
                    <a:pt x="487553" y="1084834"/>
                    <a:pt x="498983" y="1113282"/>
                  </a:cubicBezTo>
                  <a:cubicBezTo>
                    <a:pt x="698500" y="1031240"/>
                    <a:pt x="880618" y="940181"/>
                    <a:pt x="1041273" y="839724"/>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7" name="Google Shape;107;p1"/>
            <p:cNvSpPr/>
            <p:nvPr/>
          </p:nvSpPr>
          <p:spPr>
            <a:xfrm>
              <a:off x="63500" y="1362837"/>
              <a:ext cx="882650" cy="1086231"/>
            </a:xfrm>
            <a:custGeom>
              <a:avLst/>
              <a:gdLst/>
              <a:ahLst/>
              <a:cxnLst/>
              <a:rect l="l" t="t" r="r" b="b"/>
              <a:pathLst>
                <a:path w="882650" h="1086231" extrusionOk="0">
                  <a:moveTo>
                    <a:pt x="0" y="1086231"/>
                  </a:moveTo>
                  <a:cubicBezTo>
                    <a:pt x="314198" y="1081659"/>
                    <a:pt x="604266" y="1047496"/>
                    <a:pt x="881888" y="1047496"/>
                  </a:cubicBezTo>
                  <a:lnTo>
                    <a:pt x="882650" y="1047496"/>
                  </a:lnTo>
                  <a:cubicBezTo>
                    <a:pt x="861187" y="837946"/>
                    <a:pt x="815848" y="674116"/>
                    <a:pt x="782320" y="514223"/>
                  </a:cubicBezTo>
                  <a:cubicBezTo>
                    <a:pt x="750316" y="361823"/>
                    <a:pt x="730631" y="209550"/>
                    <a:pt x="686689" y="0"/>
                  </a:cubicBezTo>
                  <a:lnTo>
                    <a:pt x="686181" y="0"/>
                  </a:lnTo>
                  <a:cubicBezTo>
                    <a:pt x="472821" y="104648"/>
                    <a:pt x="314198" y="134620"/>
                    <a:pt x="0" y="138684"/>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sp>
        <p:nvSpPr>
          <p:cNvPr id="108" name="Google Shape;108;p1"/>
          <p:cNvSpPr/>
          <p:nvPr/>
        </p:nvSpPr>
        <p:spPr>
          <a:xfrm>
            <a:off x="11095232" y="5050789"/>
            <a:ext cx="57633" cy="1794601"/>
          </a:xfrm>
          <a:custGeom>
            <a:avLst/>
            <a:gdLst/>
            <a:ahLst/>
            <a:cxnLst/>
            <a:rect l="l" t="t" r="r" b="b"/>
            <a:pathLst>
              <a:path w="63500" h="1977390" extrusionOk="0">
                <a:moveTo>
                  <a:pt x="8382" y="0"/>
                </a:moveTo>
                <a:lnTo>
                  <a:pt x="0" y="8382"/>
                </a:lnTo>
                <a:lnTo>
                  <a:pt x="55118" y="63500"/>
                </a:lnTo>
                <a:lnTo>
                  <a:pt x="63500" y="55118"/>
                </a:lnTo>
                <a:lnTo>
                  <a:pt x="8382" y="0"/>
                </a:lnTo>
                <a:close/>
                <a:moveTo>
                  <a:pt x="8382" y="31877"/>
                </a:moveTo>
                <a:lnTo>
                  <a:pt x="0" y="40386"/>
                </a:lnTo>
                <a:lnTo>
                  <a:pt x="55118" y="95504"/>
                </a:lnTo>
                <a:lnTo>
                  <a:pt x="63500" y="86995"/>
                </a:lnTo>
                <a:lnTo>
                  <a:pt x="8382" y="31877"/>
                </a:lnTo>
                <a:close/>
                <a:moveTo>
                  <a:pt x="8382" y="63754"/>
                </a:moveTo>
                <a:lnTo>
                  <a:pt x="0" y="72263"/>
                </a:lnTo>
                <a:lnTo>
                  <a:pt x="55118" y="127381"/>
                </a:lnTo>
                <a:lnTo>
                  <a:pt x="63500" y="118999"/>
                </a:lnTo>
                <a:lnTo>
                  <a:pt x="8382" y="63881"/>
                </a:lnTo>
                <a:close/>
                <a:moveTo>
                  <a:pt x="8382" y="95758"/>
                </a:moveTo>
                <a:lnTo>
                  <a:pt x="0" y="104267"/>
                </a:lnTo>
                <a:lnTo>
                  <a:pt x="55118" y="159385"/>
                </a:lnTo>
                <a:lnTo>
                  <a:pt x="63500" y="151003"/>
                </a:lnTo>
                <a:lnTo>
                  <a:pt x="8382" y="95758"/>
                </a:lnTo>
                <a:close/>
                <a:moveTo>
                  <a:pt x="8382" y="127635"/>
                </a:moveTo>
                <a:lnTo>
                  <a:pt x="0" y="136144"/>
                </a:lnTo>
                <a:lnTo>
                  <a:pt x="55118" y="191262"/>
                </a:lnTo>
                <a:lnTo>
                  <a:pt x="63500" y="182880"/>
                </a:lnTo>
                <a:lnTo>
                  <a:pt x="8382" y="127762"/>
                </a:lnTo>
                <a:close/>
                <a:moveTo>
                  <a:pt x="8382" y="159639"/>
                </a:moveTo>
                <a:lnTo>
                  <a:pt x="0" y="168148"/>
                </a:lnTo>
                <a:lnTo>
                  <a:pt x="55118" y="223266"/>
                </a:lnTo>
                <a:lnTo>
                  <a:pt x="63500" y="214884"/>
                </a:lnTo>
                <a:lnTo>
                  <a:pt x="8382" y="159639"/>
                </a:lnTo>
                <a:close/>
                <a:moveTo>
                  <a:pt x="8382" y="191516"/>
                </a:moveTo>
                <a:lnTo>
                  <a:pt x="0" y="200025"/>
                </a:lnTo>
                <a:lnTo>
                  <a:pt x="55118" y="255143"/>
                </a:lnTo>
                <a:lnTo>
                  <a:pt x="63500" y="246761"/>
                </a:lnTo>
                <a:lnTo>
                  <a:pt x="8382" y="191643"/>
                </a:lnTo>
                <a:close/>
                <a:moveTo>
                  <a:pt x="8382" y="223393"/>
                </a:moveTo>
                <a:lnTo>
                  <a:pt x="0" y="232029"/>
                </a:lnTo>
                <a:lnTo>
                  <a:pt x="55118" y="287020"/>
                </a:lnTo>
                <a:lnTo>
                  <a:pt x="63500" y="278638"/>
                </a:lnTo>
                <a:lnTo>
                  <a:pt x="8382" y="223520"/>
                </a:lnTo>
                <a:close/>
                <a:moveTo>
                  <a:pt x="8382" y="255270"/>
                </a:moveTo>
                <a:lnTo>
                  <a:pt x="0" y="263906"/>
                </a:lnTo>
                <a:lnTo>
                  <a:pt x="55118" y="319024"/>
                </a:lnTo>
                <a:lnTo>
                  <a:pt x="63500" y="310642"/>
                </a:lnTo>
                <a:lnTo>
                  <a:pt x="8382" y="255524"/>
                </a:lnTo>
                <a:close/>
                <a:moveTo>
                  <a:pt x="8382" y="287274"/>
                </a:moveTo>
                <a:lnTo>
                  <a:pt x="0" y="295910"/>
                </a:lnTo>
                <a:lnTo>
                  <a:pt x="55118" y="351028"/>
                </a:lnTo>
                <a:lnTo>
                  <a:pt x="63500" y="342646"/>
                </a:lnTo>
                <a:lnTo>
                  <a:pt x="8382" y="287401"/>
                </a:lnTo>
                <a:close/>
                <a:moveTo>
                  <a:pt x="8382" y="319151"/>
                </a:moveTo>
                <a:lnTo>
                  <a:pt x="0" y="327787"/>
                </a:lnTo>
                <a:lnTo>
                  <a:pt x="55118" y="382905"/>
                </a:lnTo>
                <a:lnTo>
                  <a:pt x="63500" y="374523"/>
                </a:lnTo>
                <a:lnTo>
                  <a:pt x="8382" y="319405"/>
                </a:lnTo>
                <a:close/>
                <a:moveTo>
                  <a:pt x="8382" y="351028"/>
                </a:moveTo>
                <a:lnTo>
                  <a:pt x="0" y="359664"/>
                </a:lnTo>
                <a:lnTo>
                  <a:pt x="55118" y="414782"/>
                </a:lnTo>
                <a:lnTo>
                  <a:pt x="63500" y="406400"/>
                </a:lnTo>
                <a:lnTo>
                  <a:pt x="8382" y="351282"/>
                </a:lnTo>
                <a:close/>
                <a:moveTo>
                  <a:pt x="8382" y="382905"/>
                </a:moveTo>
                <a:lnTo>
                  <a:pt x="0" y="391668"/>
                </a:lnTo>
                <a:lnTo>
                  <a:pt x="55118" y="446786"/>
                </a:lnTo>
                <a:lnTo>
                  <a:pt x="63500" y="438404"/>
                </a:lnTo>
                <a:lnTo>
                  <a:pt x="8382" y="383286"/>
                </a:lnTo>
                <a:close/>
                <a:moveTo>
                  <a:pt x="8382" y="414782"/>
                </a:moveTo>
                <a:lnTo>
                  <a:pt x="0" y="423545"/>
                </a:lnTo>
                <a:lnTo>
                  <a:pt x="55118" y="478663"/>
                </a:lnTo>
                <a:lnTo>
                  <a:pt x="63500" y="470281"/>
                </a:lnTo>
                <a:lnTo>
                  <a:pt x="8382" y="415163"/>
                </a:lnTo>
                <a:close/>
                <a:moveTo>
                  <a:pt x="8382" y="446659"/>
                </a:moveTo>
                <a:lnTo>
                  <a:pt x="0" y="455549"/>
                </a:lnTo>
                <a:lnTo>
                  <a:pt x="55118" y="510667"/>
                </a:lnTo>
                <a:lnTo>
                  <a:pt x="63500" y="502285"/>
                </a:lnTo>
                <a:lnTo>
                  <a:pt x="8382" y="447167"/>
                </a:lnTo>
                <a:close/>
                <a:moveTo>
                  <a:pt x="8382" y="478663"/>
                </a:moveTo>
                <a:lnTo>
                  <a:pt x="0" y="487426"/>
                </a:lnTo>
                <a:lnTo>
                  <a:pt x="55118" y="542544"/>
                </a:lnTo>
                <a:lnTo>
                  <a:pt x="63500" y="534162"/>
                </a:lnTo>
                <a:lnTo>
                  <a:pt x="8382" y="479044"/>
                </a:lnTo>
                <a:close/>
                <a:moveTo>
                  <a:pt x="8382" y="510540"/>
                </a:moveTo>
                <a:lnTo>
                  <a:pt x="0" y="519430"/>
                </a:lnTo>
                <a:lnTo>
                  <a:pt x="55118" y="574548"/>
                </a:lnTo>
                <a:lnTo>
                  <a:pt x="63500" y="566166"/>
                </a:lnTo>
                <a:lnTo>
                  <a:pt x="8382" y="511048"/>
                </a:lnTo>
                <a:close/>
                <a:moveTo>
                  <a:pt x="8382" y="542417"/>
                </a:moveTo>
                <a:lnTo>
                  <a:pt x="0" y="551307"/>
                </a:lnTo>
                <a:lnTo>
                  <a:pt x="55118" y="606425"/>
                </a:lnTo>
                <a:lnTo>
                  <a:pt x="63500" y="598043"/>
                </a:lnTo>
                <a:lnTo>
                  <a:pt x="8382" y="542925"/>
                </a:lnTo>
                <a:close/>
                <a:moveTo>
                  <a:pt x="8382" y="574294"/>
                </a:moveTo>
                <a:lnTo>
                  <a:pt x="0" y="583311"/>
                </a:lnTo>
                <a:lnTo>
                  <a:pt x="55118" y="638429"/>
                </a:lnTo>
                <a:lnTo>
                  <a:pt x="63500" y="630047"/>
                </a:lnTo>
                <a:lnTo>
                  <a:pt x="8382" y="574929"/>
                </a:lnTo>
                <a:close/>
                <a:moveTo>
                  <a:pt x="8382" y="606171"/>
                </a:moveTo>
                <a:lnTo>
                  <a:pt x="0" y="615188"/>
                </a:lnTo>
                <a:lnTo>
                  <a:pt x="55118" y="670306"/>
                </a:lnTo>
                <a:lnTo>
                  <a:pt x="63500" y="661924"/>
                </a:lnTo>
                <a:lnTo>
                  <a:pt x="8382" y="606806"/>
                </a:lnTo>
                <a:close/>
                <a:moveTo>
                  <a:pt x="8382" y="638048"/>
                </a:moveTo>
                <a:lnTo>
                  <a:pt x="0" y="647192"/>
                </a:lnTo>
                <a:lnTo>
                  <a:pt x="55118" y="702310"/>
                </a:lnTo>
                <a:lnTo>
                  <a:pt x="63500" y="693928"/>
                </a:lnTo>
                <a:lnTo>
                  <a:pt x="8382" y="638810"/>
                </a:lnTo>
                <a:close/>
                <a:moveTo>
                  <a:pt x="8382" y="670052"/>
                </a:moveTo>
                <a:lnTo>
                  <a:pt x="0" y="679069"/>
                </a:lnTo>
                <a:lnTo>
                  <a:pt x="55118" y="734187"/>
                </a:lnTo>
                <a:lnTo>
                  <a:pt x="63500" y="725805"/>
                </a:lnTo>
                <a:lnTo>
                  <a:pt x="8382" y="670687"/>
                </a:lnTo>
                <a:close/>
                <a:moveTo>
                  <a:pt x="8382" y="701929"/>
                </a:moveTo>
                <a:lnTo>
                  <a:pt x="0" y="711073"/>
                </a:lnTo>
                <a:lnTo>
                  <a:pt x="55118" y="766191"/>
                </a:lnTo>
                <a:lnTo>
                  <a:pt x="63500" y="757809"/>
                </a:lnTo>
                <a:lnTo>
                  <a:pt x="8382" y="702691"/>
                </a:lnTo>
                <a:close/>
                <a:moveTo>
                  <a:pt x="8382" y="733806"/>
                </a:moveTo>
                <a:lnTo>
                  <a:pt x="0" y="742950"/>
                </a:lnTo>
                <a:lnTo>
                  <a:pt x="55118" y="798068"/>
                </a:lnTo>
                <a:lnTo>
                  <a:pt x="63500" y="789686"/>
                </a:lnTo>
                <a:lnTo>
                  <a:pt x="8382" y="734568"/>
                </a:lnTo>
                <a:close/>
                <a:moveTo>
                  <a:pt x="8382" y="765683"/>
                </a:moveTo>
                <a:lnTo>
                  <a:pt x="0" y="774954"/>
                </a:lnTo>
                <a:lnTo>
                  <a:pt x="55118" y="830072"/>
                </a:lnTo>
                <a:lnTo>
                  <a:pt x="63500" y="821690"/>
                </a:lnTo>
                <a:lnTo>
                  <a:pt x="8382" y="766572"/>
                </a:lnTo>
                <a:close/>
                <a:moveTo>
                  <a:pt x="8382" y="797560"/>
                </a:moveTo>
                <a:lnTo>
                  <a:pt x="0" y="806831"/>
                </a:lnTo>
                <a:lnTo>
                  <a:pt x="55118" y="861949"/>
                </a:lnTo>
                <a:lnTo>
                  <a:pt x="63500" y="853567"/>
                </a:lnTo>
                <a:lnTo>
                  <a:pt x="8382" y="798449"/>
                </a:lnTo>
                <a:close/>
                <a:moveTo>
                  <a:pt x="8382" y="829437"/>
                </a:moveTo>
                <a:lnTo>
                  <a:pt x="0" y="838835"/>
                </a:lnTo>
                <a:lnTo>
                  <a:pt x="55118" y="893953"/>
                </a:lnTo>
                <a:lnTo>
                  <a:pt x="63500" y="885571"/>
                </a:lnTo>
                <a:lnTo>
                  <a:pt x="8382" y="830453"/>
                </a:lnTo>
                <a:close/>
                <a:moveTo>
                  <a:pt x="8382" y="861441"/>
                </a:moveTo>
                <a:lnTo>
                  <a:pt x="0" y="870712"/>
                </a:lnTo>
                <a:lnTo>
                  <a:pt x="55118" y="925830"/>
                </a:lnTo>
                <a:lnTo>
                  <a:pt x="63500" y="917448"/>
                </a:lnTo>
                <a:lnTo>
                  <a:pt x="8382" y="862330"/>
                </a:lnTo>
                <a:close/>
                <a:moveTo>
                  <a:pt x="8382" y="893318"/>
                </a:moveTo>
                <a:lnTo>
                  <a:pt x="0" y="902716"/>
                </a:lnTo>
                <a:lnTo>
                  <a:pt x="55118" y="957834"/>
                </a:lnTo>
                <a:lnTo>
                  <a:pt x="63500" y="949452"/>
                </a:lnTo>
                <a:lnTo>
                  <a:pt x="8382" y="894334"/>
                </a:lnTo>
                <a:close/>
                <a:moveTo>
                  <a:pt x="8382" y="925322"/>
                </a:moveTo>
                <a:lnTo>
                  <a:pt x="0" y="934593"/>
                </a:lnTo>
                <a:lnTo>
                  <a:pt x="55118" y="989711"/>
                </a:lnTo>
                <a:lnTo>
                  <a:pt x="63500" y="981329"/>
                </a:lnTo>
                <a:lnTo>
                  <a:pt x="8382" y="926211"/>
                </a:lnTo>
                <a:close/>
                <a:moveTo>
                  <a:pt x="8382" y="957199"/>
                </a:moveTo>
                <a:lnTo>
                  <a:pt x="0" y="966597"/>
                </a:lnTo>
                <a:lnTo>
                  <a:pt x="55118" y="1021715"/>
                </a:lnTo>
                <a:lnTo>
                  <a:pt x="63500" y="1013333"/>
                </a:lnTo>
                <a:lnTo>
                  <a:pt x="8382" y="958088"/>
                </a:lnTo>
                <a:close/>
                <a:moveTo>
                  <a:pt x="8382" y="989076"/>
                </a:moveTo>
                <a:lnTo>
                  <a:pt x="0" y="998474"/>
                </a:lnTo>
                <a:lnTo>
                  <a:pt x="55118" y="1053592"/>
                </a:lnTo>
                <a:lnTo>
                  <a:pt x="63500" y="1045210"/>
                </a:lnTo>
                <a:lnTo>
                  <a:pt x="8382" y="990092"/>
                </a:lnTo>
                <a:close/>
                <a:moveTo>
                  <a:pt x="8382" y="1020953"/>
                </a:moveTo>
                <a:lnTo>
                  <a:pt x="0" y="1030478"/>
                </a:lnTo>
                <a:lnTo>
                  <a:pt x="55118" y="1085596"/>
                </a:lnTo>
                <a:lnTo>
                  <a:pt x="63500" y="1077214"/>
                </a:lnTo>
                <a:lnTo>
                  <a:pt x="8382" y="1021969"/>
                </a:lnTo>
                <a:close/>
                <a:moveTo>
                  <a:pt x="8382" y="1052830"/>
                </a:moveTo>
                <a:lnTo>
                  <a:pt x="0" y="1062355"/>
                </a:lnTo>
                <a:lnTo>
                  <a:pt x="55118" y="1117473"/>
                </a:lnTo>
                <a:lnTo>
                  <a:pt x="63500" y="1109091"/>
                </a:lnTo>
                <a:lnTo>
                  <a:pt x="8382" y="1053973"/>
                </a:lnTo>
                <a:close/>
                <a:moveTo>
                  <a:pt x="8382" y="1084707"/>
                </a:moveTo>
                <a:lnTo>
                  <a:pt x="0" y="1094359"/>
                </a:lnTo>
                <a:lnTo>
                  <a:pt x="55118" y="1149477"/>
                </a:lnTo>
                <a:lnTo>
                  <a:pt x="63500" y="1141095"/>
                </a:lnTo>
                <a:lnTo>
                  <a:pt x="8382" y="1085850"/>
                </a:lnTo>
                <a:close/>
                <a:moveTo>
                  <a:pt x="8382" y="1116584"/>
                </a:moveTo>
                <a:lnTo>
                  <a:pt x="0" y="1126236"/>
                </a:lnTo>
                <a:lnTo>
                  <a:pt x="55118" y="1181354"/>
                </a:lnTo>
                <a:lnTo>
                  <a:pt x="63500" y="1172972"/>
                </a:lnTo>
                <a:lnTo>
                  <a:pt x="8382" y="1117854"/>
                </a:lnTo>
                <a:close/>
                <a:moveTo>
                  <a:pt x="8382" y="1148461"/>
                </a:moveTo>
                <a:lnTo>
                  <a:pt x="0" y="1158240"/>
                </a:lnTo>
                <a:lnTo>
                  <a:pt x="55118" y="1213358"/>
                </a:lnTo>
                <a:lnTo>
                  <a:pt x="63500" y="1204976"/>
                </a:lnTo>
                <a:lnTo>
                  <a:pt x="8382" y="1149731"/>
                </a:lnTo>
                <a:close/>
                <a:moveTo>
                  <a:pt x="8382" y="1180338"/>
                </a:moveTo>
                <a:lnTo>
                  <a:pt x="0" y="1190117"/>
                </a:lnTo>
                <a:lnTo>
                  <a:pt x="55118" y="1245235"/>
                </a:lnTo>
                <a:lnTo>
                  <a:pt x="63500" y="1236853"/>
                </a:lnTo>
                <a:lnTo>
                  <a:pt x="8382" y="1181735"/>
                </a:lnTo>
                <a:close/>
                <a:moveTo>
                  <a:pt x="8382" y="1212215"/>
                </a:moveTo>
                <a:lnTo>
                  <a:pt x="0" y="1222121"/>
                </a:lnTo>
                <a:lnTo>
                  <a:pt x="55118" y="1277239"/>
                </a:lnTo>
                <a:lnTo>
                  <a:pt x="63500" y="1268730"/>
                </a:lnTo>
                <a:lnTo>
                  <a:pt x="8382" y="1213612"/>
                </a:lnTo>
                <a:close/>
                <a:moveTo>
                  <a:pt x="8382" y="1244092"/>
                </a:moveTo>
                <a:lnTo>
                  <a:pt x="0" y="1253998"/>
                </a:lnTo>
                <a:lnTo>
                  <a:pt x="55118" y="1309116"/>
                </a:lnTo>
                <a:lnTo>
                  <a:pt x="63500" y="1300734"/>
                </a:lnTo>
                <a:lnTo>
                  <a:pt x="8382" y="1245616"/>
                </a:lnTo>
                <a:close/>
                <a:moveTo>
                  <a:pt x="8382" y="1276096"/>
                </a:moveTo>
                <a:lnTo>
                  <a:pt x="0" y="1284478"/>
                </a:lnTo>
                <a:lnTo>
                  <a:pt x="55118" y="1339596"/>
                </a:lnTo>
                <a:lnTo>
                  <a:pt x="63500" y="1331214"/>
                </a:lnTo>
                <a:lnTo>
                  <a:pt x="8382" y="1276096"/>
                </a:lnTo>
                <a:close/>
                <a:moveTo>
                  <a:pt x="8382" y="1307973"/>
                </a:moveTo>
                <a:lnTo>
                  <a:pt x="0" y="1316355"/>
                </a:lnTo>
                <a:lnTo>
                  <a:pt x="55118" y="1371473"/>
                </a:lnTo>
                <a:lnTo>
                  <a:pt x="63500" y="1363091"/>
                </a:lnTo>
                <a:lnTo>
                  <a:pt x="8382" y="1307973"/>
                </a:lnTo>
                <a:close/>
                <a:moveTo>
                  <a:pt x="8382" y="1339850"/>
                </a:moveTo>
                <a:lnTo>
                  <a:pt x="0" y="1348232"/>
                </a:lnTo>
                <a:lnTo>
                  <a:pt x="55118" y="1403350"/>
                </a:lnTo>
                <a:lnTo>
                  <a:pt x="63500" y="1394968"/>
                </a:lnTo>
                <a:lnTo>
                  <a:pt x="8382" y="1339850"/>
                </a:lnTo>
                <a:close/>
                <a:moveTo>
                  <a:pt x="8382" y="1371727"/>
                </a:moveTo>
                <a:lnTo>
                  <a:pt x="0" y="1381760"/>
                </a:lnTo>
                <a:lnTo>
                  <a:pt x="55118" y="1436878"/>
                </a:lnTo>
                <a:lnTo>
                  <a:pt x="63500" y="1428496"/>
                </a:lnTo>
                <a:lnTo>
                  <a:pt x="8382" y="1373378"/>
                </a:lnTo>
                <a:close/>
                <a:moveTo>
                  <a:pt x="8382" y="1403604"/>
                </a:moveTo>
                <a:lnTo>
                  <a:pt x="0" y="1411986"/>
                </a:lnTo>
                <a:lnTo>
                  <a:pt x="55118" y="1467104"/>
                </a:lnTo>
                <a:lnTo>
                  <a:pt x="63500" y="1458722"/>
                </a:lnTo>
                <a:lnTo>
                  <a:pt x="8382" y="1403604"/>
                </a:lnTo>
                <a:close/>
                <a:moveTo>
                  <a:pt x="8382" y="1435481"/>
                </a:moveTo>
                <a:lnTo>
                  <a:pt x="0" y="1443863"/>
                </a:lnTo>
                <a:lnTo>
                  <a:pt x="55118" y="1498981"/>
                </a:lnTo>
                <a:lnTo>
                  <a:pt x="63500" y="1490599"/>
                </a:lnTo>
                <a:lnTo>
                  <a:pt x="8382" y="1435481"/>
                </a:lnTo>
                <a:close/>
                <a:moveTo>
                  <a:pt x="8382" y="1467358"/>
                </a:moveTo>
                <a:lnTo>
                  <a:pt x="0" y="1475740"/>
                </a:lnTo>
                <a:lnTo>
                  <a:pt x="55118" y="1530858"/>
                </a:lnTo>
                <a:lnTo>
                  <a:pt x="63500" y="1522476"/>
                </a:lnTo>
                <a:lnTo>
                  <a:pt x="8382" y="1467358"/>
                </a:lnTo>
                <a:close/>
                <a:moveTo>
                  <a:pt x="8382" y="1499235"/>
                </a:moveTo>
                <a:lnTo>
                  <a:pt x="0" y="1507617"/>
                </a:lnTo>
                <a:lnTo>
                  <a:pt x="55118" y="1562735"/>
                </a:lnTo>
                <a:lnTo>
                  <a:pt x="63500" y="1554353"/>
                </a:lnTo>
                <a:lnTo>
                  <a:pt x="8382" y="1501140"/>
                </a:lnTo>
                <a:close/>
                <a:moveTo>
                  <a:pt x="8382" y="1531112"/>
                </a:moveTo>
                <a:lnTo>
                  <a:pt x="0" y="1539494"/>
                </a:lnTo>
                <a:lnTo>
                  <a:pt x="55118" y="1594612"/>
                </a:lnTo>
                <a:lnTo>
                  <a:pt x="63500" y="1586230"/>
                </a:lnTo>
                <a:lnTo>
                  <a:pt x="8382" y="1531112"/>
                </a:lnTo>
                <a:close/>
                <a:moveTo>
                  <a:pt x="8382" y="1562989"/>
                </a:moveTo>
                <a:lnTo>
                  <a:pt x="0" y="1571371"/>
                </a:lnTo>
                <a:lnTo>
                  <a:pt x="55118" y="1626489"/>
                </a:lnTo>
                <a:lnTo>
                  <a:pt x="63500" y="1618107"/>
                </a:lnTo>
                <a:lnTo>
                  <a:pt x="8382" y="1562989"/>
                </a:lnTo>
                <a:close/>
                <a:moveTo>
                  <a:pt x="8382" y="1594866"/>
                </a:moveTo>
                <a:lnTo>
                  <a:pt x="0" y="1605280"/>
                </a:lnTo>
                <a:lnTo>
                  <a:pt x="55118" y="1660398"/>
                </a:lnTo>
                <a:lnTo>
                  <a:pt x="63500" y="1652016"/>
                </a:lnTo>
                <a:lnTo>
                  <a:pt x="8382" y="1596898"/>
                </a:lnTo>
                <a:close/>
                <a:moveTo>
                  <a:pt x="8382" y="1626743"/>
                </a:moveTo>
                <a:lnTo>
                  <a:pt x="0" y="1635125"/>
                </a:lnTo>
                <a:lnTo>
                  <a:pt x="55118" y="1690243"/>
                </a:lnTo>
                <a:lnTo>
                  <a:pt x="63500" y="1681861"/>
                </a:lnTo>
                <a:lnTo>
                  <a:pt x="8382" y="1626743"/>
                </a:lnTo>
                <a:close/>
                <a:moveTo>
                  <a:pt x="8382" y="1658747"/>
                </a:moveTo>
                <a:lnTo>
                  <a:pt x="0" y="1667129"/>
                </a:lnTo>
                <a:lnTo>
                  <a:pt x="55118" y="1722247"/>
                </a:lnTo>
                <a:lnTo>
                  <a:pt x="63500" y="1713865"/>
                </a:lnTo>
                <a:lnTo>
                  <a:pt x="8382" y="1658747"/>
                </a:lnTo>
                <a:close/>
                <a:moveTo>
                  <a:pt x="8382" y="1690624"/>
                </a:moveTo>
                <a:lnTo>
                  <a:pt x="0" y="1699006"/>
                </a:lnTo>
                <a:lnTo>
                  <a:pt x="55118" y="1754124"/>
                </a:lnTo>
                <a:lnTo>
                  <a:pt x="63500" y="1745742"/>
                </a:lnTo>
                <a:lnTo>
                  <a:pt x="8382" y="1690624"/>
                </a:lnTo>
                <a:close/>
                <a:moveTo>
                  <a:pt x="8382" y="1722501"/>
                </a:moveTo>
                <a:lnTo>
                  <a:pt x="0" y="1730883"/>
                </a:lnTo>
                <a:lnTo>
                  <a:pt x="55118" y="1786001"/>
                </a:lnTo>
                <a:lnTo>
                  <a:pt x="63500" y="1777619"/>
                </a:lnTo>
                <a:lnTo>
                  <a:pt x="8382" y="1724660"/>
                </a:lnTo>
                <a:close/>
                <a:moveTo>
                  <a:pt x="8382" y="1754378"/>
                </a:moveTo>
                <a:lnTo>
                  <a:pt x="0" y="1762760"/>
                </a:lnTo>
                <a:lnTo>
                  <a:pt x="55118" y="1817878"/>
                </a:lnTo>
                <a:lnTo>
                  <a:pt x="63500" y="1809496"/>
                </a:lnTo>
                <a:lnTo>
                  <a:pt x="8382" y="1754378"/>
                </a:lnTo>
                <a:close/>
                <a:moveTo>
                  <a:pt x="8382" y="1786255"/>
                </a:moveTo>
                <a:lnTo>
                  <a:pt x="0" y="1794637"/>
                </a:lnTo>
                <a:lnTo>
                  <a:pt x="55118" y="1849755"/>
                </a:lnTo>
                <a:lnTo>
                  <a:pt x="63500" y="1841373"/>
                </a:lnTo>
                <a:lnTo>
                  <a:pt x="8382" y="1786255"/>
                </a:lnTo>
                <a:close/>
                <a:moveTo>
                  <a:pt x="8382" y="1818132"/>
                </a:moveTo>
                <a:lnTo>
                  <a:pt x="0" y="1826514"/>
                </a:lnTo>
                <a:lnTo>
                  <a:pt x="55118" y="1881632"/>
                </a:lnTo>
                <a:lnTo>
                  <a:pt x="63500" y="1873250"/>
                </a:lnTo>
                <a:lnTo>
                  <a:pt x="8382" y="1818132"/>
                </a:lnTo>
                <a:close/>
                <a:moveTo>
                  <a:pt x="8382" y="1850009"/>
                </a:moveTo>
                <a:lnTo>
                  <a:pt x="0" y="1858391"/>
                </a:lnTo>
                <a:lnTo>
                  <a:pt x="55118" y="1913509"/>
                </a:lnTo>
                <a:lnTo>
                  <a:pt x="63500" y="1905127"/>
                </a:lnTo>
                <a:lnTo>
                  <a:pt x="8382" y="1850009"/>
                </a:lnTo>
                <a:close/>
                <a:moveTo>
                  <a:pt x="8382" y="1881886"/>
                </a:moveTo>
                <a:lnTo>
                  <a:pt x="0" y="1890268"/>
                </a:lnTo>
                <a:lnTo>
                  <a:pt x="55118" y="1945386"/>
                </a:lnTo>
                <a:lnTo>
                  <a:pt x="63500" y="1937004"/>
                </a:lnTo>
                <a:lnTo>
                  <a:pt x="8382" y="1881886"/>
                </a:lnTo>
                <a:close/>
                <a:moveTo>
                  <a:pt x="8382" y="1913763"/>
                </a:moveTo>
                <a:lnTo>
                  <a:pt x="0" y="1922145"/>
                </a:lnTo>
                <a:lnTo>
                  <a:pt x="55118" y="1977263"/>
                </a:lnTo>
                <a:lnTo>
                  <a:pt x="63500" y="1968881"/>
                </a:lnTo>
                <a:lnTo>
                  <a:pt x="8382" y="1913763"/>
                </a:lnTo>
                <a:close/>
                <a:moveTo>
                  <a:pt x="8382" y="1945640"/>
                </a:moveTo>
                <a:lnTo>
                  <a:pt x="0" y="1954022"/>
                </a:lnTo>
                <a:lnTo>
                  <a:pt x="23368" y="1977390"/>
                </a:lnTo>
                <a:lnTo>
                  <a:pt x="40132" y="1977390"/>
                </a:lnTo>
                <a:lnTo>
                  <a:pt x="8382" y="1945640"/>
                </a:lnTo>
                <a:close/>
              </a:path>
            </a:pathLst>
          </a:custGeom>
          <a:solidFill>
            <a:srgbClr val="E50051"/>
          </a:solidFill>
          <a:ln>
            <a:noFill/>
          </a:ln>
        </p:spPr>
        <p:txBody>
          <a:bodyPr/>
          <a:lstStyle/>
          <a:p>
            <a:endParaRPr lang="en-DK"/>
          </a:p>
        </p:txBody>
      </p:sp>
      <p:sp>
        <p:nvSpPr>
          <p:cNvPr id="110" name="Google Shape;110;p1"/>
          <p:cNvSpPr txBox="1"/>
          <p:nvPr/>
        </p:nvSpPr>
        <p:spPr>
          <a:xfrm>
            <a:off x="3574503" y="3162675"/>
            <a:ext cx="8106262" cy="615553"/>
          </a:xfrm>
          <a:prstGeom prst="rect">
            <a:avLst/>
          </a:prstGeom>
          <a:noFill/>
          <a:ln>
            <a:noFill/>
          </a:ln>
        </p:spPr>
        <p:txBody>
          <a:bodyPr spcFirstLastPara="1" wrap="square" lIns="0" tIns="0" rIns="0" bIns="0" anchor="t" anchorCtr="0">
            <a:spAutoFit/>
          </a:bodyPr>
          <a:lstStyle/>
          <a:p>
            <a:pPr algn="ctr"/>
            <a:endParaRPr lang="tr-TR" sz="4000" b="1" dirty="0">
              <a:solidFill>
                <a:schemeClr val="bg1"/>
              </a:solidFill>
            </a:endParaRPr>
          </a:p>
        </p:txBody>
      </p:sp>
      <p:sp>
        <p:nvSpPr>
          <p:cNvPr id="6" name="Rectangle 1">
            <a:extLst>
              <a:ext uri="{FF2B5EF4-FFF2-40B4-BE49-F238E27FC236}">
                <a16:creationId xmlns:a16="http://schemas.microsoft.com/office/drawing/2014/main" id="{8C0922DF-CE28-590E-8388-892A96DDBE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DK"/>
          </a:p>
        </p:txBody>
      </p:sp>
      <p:pic>
        <p:nvPicPr>
          <p:cNvPr id="31" name="Resim 30">
            <a:extLst>
              <a:ext uri="{FF2B5EF4-FFF2-40B4-BE49-F238E27FC236}">
                <a16:creationId xmlns:a16="http://schemas.microsoft.com/office/drawing/2014/main" id="{1B2CF988-155A-4B17-AC30-0FEC2A249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034" y="78946"/>
            <a:ext cx="1160809" cy="1641144"/>
          </a:xfrm>
          <a:prstGeom prst="rect">
            <a:avLst/>
          </a:prstGeom>
        </p:spPr>
      </p:pic>
      <p:sp>
        <p:nvSpPr>
          <p:cNvPr id="35" name="Başlık 1">
            <a:extLst>
              <a:ext uri="{FF2B5EF4-FFF2-40B4-BE49-F238E27FC236}">
                <a16:creationId xmlns:a16="http://schemas.microsoft.com/office/drawing/2014/main" id="{936533CE-951B-4194-83B8-22D8D2D340BF}"/>
              </a:ext>
            </a:extLst>
          </p:cNvPr>
          <p:cNvSpPr txBox="1">
            <a:spLocks/>
          </p:cNvSpPr>
          <p:nvPr/>
        </p:nvSpPr>
        <p:spPr>
          <a:xfrm>
            <a:off x="2458888" y="40257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600" b="1" u="sng" dirty="0">
                <a:solidFill>
                  <a:srgbClr val="0070C0"/>
                </a:solidFill>
              </a:rPr>
              <a:t>Web Sitesi ve Sosyal Medya Hesapları</a:t>
            </a:r>
          </a:p>
        </p:txBody>
      </p:sp>
      <p:sp>
        <p:nvSpPr>
          <p:cNvPr id="37" name="Metin kutusu 36">
            <a:extLst>
              <a:ext uri="{FF2B5EF4-FFF2-40B4-BE49-F238E27FC236}">
                <a16:creationId xmlns:a16="http://schemas.microsoft.com/office/drawing/2014/main" id="{533B0209-D439-4AE4-8133-6E2D14AEA373}"/>
              </a:ext>
            </a:extLst>
          </p:cNvPr>
          <p:cNvSpPr txBox="1"/>
          <p:nvPr/>
        </p:nvSpPr>
        <p:spPr>
          <a:xfrm>
            <a:off x="3592501" y="2907635"/>
            <a:ext cx="7107989" cy="2308324"/>
          </a:xfrm>
          <a:prstGeom prst="rect">
            <a:avLst/>
          </a:prstGeom>
          <a:noFill/>
        </p:spPr>
        <p:txBody>
          <a:bodyPr wrap="square" rtlCol="0">
            <a:spAutoFit/>
          </a:bodyPr>
          <a:lstStyle/>
          <a:p>
            <a:r>
              <a:rPr lang="tr-TR" dirty="0">
                <a:hlinkClick r:id="rId4"/>
              </a:rPr>
              <a:t>http://www.cevreningencsozculeri.org.tr</a:t>
            </a:r>
            <a:endParaRPr lang="tr-TR" dirty="0"/>
          </a:p>
          <a:p>
            <a:r>
              <a:rPr lang="tr-TR" dirty="0">
                <a:hlinkClick r:id="rId5"/>
              </a:rPr>
              <a:t>https://www.yre.global/</a:t>
            </a:r>
            <a:endParaRPr lang="tr-TR" dirty="0"/>
          </a:p>
          <a:p>
            <a:r>
              <a:rPr lang="tr-TR" dirty="0">
                <a:hlinkClick r:id="rId6"/>
              </a:rPr>
              <a:t>https://linktr.ee/cevreningencsozculeri</a:t>
            </a:r>
            <a:endParaRPr lang="tr-TR" dirty="0"/>
          </a:p>
          <a:p>
            <a:r>
              <a:rPr lang="tr-TR" u="sng" dirty="0">
                <a:hlinkClick r:id="rId7"/>
              </a:rPr>
              <a:t>https://www.facebook.com/CevreninGencSozculeri</a:t>
            </a:r>
            <a:endParaRPr lang="tr-TR" u="sng" dirty="0"/>
          </a:p>
          <a:p>
            <a:r>
              <a:rPr lang="tr-TR" dirty="0">
                <a:hlinkClick r:id="rId8"/>
              </a:rPr>
              <a:t>https://www.instagram.com/yre.turkey/</a:t>
            </a:r>
            <a:endParaRPr lang="tr-TR" dirty="0"/>
          </a:p>
          <a:p>
            <a:r>
              <a:rPr lang="tr-TR" dirty="0">
                <a:hlinkClick r:id="rId9"/>
              </a:rPr>
              <a:t>https://yrecompetition.exposure.co/categories/yre-comp-23-24-winners</a:t>
            </a:r>
            <a:endParaRPr lang="tr-TR" dirty="0"/>
          </a:p>
          <a:p>
            <a:r>
              <a:rPr lang="tr-TR" dirty="0">
                <a:hlinkClick r:id="rId10"/>
              </a:rPr>
              <a:t>https://www.youtube.com/channel/UCNyJaJ__4yRxaGnw8rB9lYg</a:t>
            </a:r>
            <a:endParaRPr lang="tr-TR" dirty="0"/>
          </a:p>
          <a:p>
            <a:endParaRPr lang="tr-TR" dirty="0"/>
          </a:p>
        </p:txBody>
      </p:sp>
      <p:pic>
        <p:nvPicPr>
          <p:cNvPr id="41" name="Resim 40">
            <a:extLst>
              <a:ext uri="{FF2B5EF4-FFF2-40B4-BE49-F238E27FC236}">
                <a16:creationId xmlns:a16="http://schemas.microsoft.com/office/drawing/2014/main" id="{F5C7787C-A579-4846-B831-D0AA2A41C3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935" y="398174"/>
            <a:ext cx="1272066" cy="1349854"/>
          </a:xfrm>
          <a:prstGeom prst="rect">
            <a:avLst/>
          </a:prstGeom>
        </p:spPr>
      </p:pic>
    </p:spTree>
    <p:extLst>
      <p:ext uri="{BB962C8B-B14F-4D97-AF65-F5344CB8AC3E}">
        <p14:creationId xmlns:p14="http://schemas.microsoft.com/office/powerpoint/2010/main" val="1528344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a:spLocks noGrp="1" noRot="1" noMove="1" noResize="1" noEditPoints="1" noAdjustHandles="1" noChangeArrowheads="1" noChangeShapeType="1"/>
          </p:cNvSpPr>
          <p:nvPr/>
        </p:nvSpPr>
        <p:spPr>
          <a:xfrm>
            <a:off x="177280" y="166783"/>
            <a:ext cx="11839605" cy="6523428"/>
          </a:xfrm>
          <a:custGeom>
            <a:avLst/>
            <a:gdLst/>
            <a:ahLst/>
            <a:cxnLst/>
            <a:rect l="l" t="t" r="r" b="b"/>
            <a:pathLst>
              <a:path w="9719945" h="6587998" extrusionOk="0">
                <a:moveTo>
                  <a:pt x="3556" y="0"/>
                </a:moveTo>
                <a:lnTo>
                  <a:pt x="0" y="6587998"/>
                </a:lnTo>
                <a:lnTo>
                  <a:pt x="9719945" y="6587998"/>
                </a:lnTo>
                <a:lnTo>
                  <a:pt x="9719945" y="0"/>
                </a:lnTo>
                <a:close/>
              </a:path>
            </a:pathLst>
          </a:custGeom>
          <a:solidFill>
            <a:srgbClr val="952456"/>
          </a:solidFill>
          <a:ln>
            <a:noFill/>
          </a:ln>
        </p:spPr>
        <p:txBody>
          <a:bodyPr/>
          <a:lstStyle/>
          <a:p>
            <a:endParaRPr lang="en-GB"/>
          </a:p>
        </p:txBody>
      </p:sp>
      <p:sp>
        <p:nvSpPr>
          <p:cNvPr id="85" name="Google Shape;85;p1"/>
          <p:cNvSpPr/>
          <p:nvPr/>
        </p:nvSpPr>
        <p:spPr>
          <a:xfrm>
            <a:off x="283371" y="4671237"/>
            <a:ext cx="171622" cy="320312"/>
          </a:xfrm>
          <a:custGeom>
            <a:avLst/>
            <a:gdLst/>
            <a:ahLst/>
            <a:cxnLst/>
            <a:rect l="l" t="t" r="r" b="b"/>
            <a:pathLst>
              <a:path w="189103" h="352933" extrusionOk="0">
                <a:moveTo>
                  <a:pt x="254" y="127"/>
                </a:moveTo>
                <a:lnTo>
                  <a:pt x="0" y="352933"/>
                </a:lnTo>
                <a:lnTo>
                  <a:pt x="189103" y="352933"/>
                </a:lnTo>
                <a:lnTo>
                  <a:pt x="189103" y="8001"/>
                </a:lnTo>
                <a:cubicBezTo>
                  <a:pt x="124841" y="6985"/>
                  <a:pt x="62103" y="4191"/>
                  <a:pt x="254" y="0"/>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6" name="Google Shape;86;p1"/>
          <p:cNvSpPr/>
          <p:nvPr/>
        </p:nvSpPr>
        <p:spPr>
          <a:xfrm>
            <a:off x="282966" y="5181627"/>
            <a:ext cx="171969" cy="547254"/>
          </a:xfrm>
          <a:custGeom>
            <a:avLst/>
            <a:gdLst/>
            <a:ahLst/>
            <a:cxnLst/>
            <a:rect l="l" t="t" r="r" b="b"/>
            <a:pathLst>
              <a:path w="189484" h="602996" extrusionOk="0">
                <a:moveTo>
                  <a:pt x="381" y="0"/>
                </a:moveTo>
                <a:lnTo>
                  <a:pt x="0" y="602869"/>
                </a:lnTo>
                <a:cubicBezTo>
                  <a:pt x="14605" y="602869"/>
                  <a:pt x="29210" y="602996"/>
                  <a:pt x="43942" y="602996"/>
                </a:cubicBezTo>
                <a:cubicBezTo>
                  <a:pt x="91567" y="602996"/>
                  <a:pt x="139954" y="602742"/>
                  <a:pt x="189484" y="601853"/>
                </a:cubicBezTo>
                <a:lnTo>
                  <a:pt x="189484"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87" name="Google Shape;87;p1"/>
          <p:cNvSpPr/>
          <p:nvPr/>
        </p:nvSpPr>
        <p:spPr>
          <a:xfrm>
            <a:off x="282586" y="5950024"/>
            <a:ext cx="172430" cy="628746"/>
          </a:xfrm>
          <a:custGeom>
            <a:avLst/>
            <a:gdLst/>
            <a:ahLst/>
            <a:cxnLst/>
            <a:rect l="l" t="t" r="r" b="b"/>
            <a:pathLst>
              <a:path w="189992" h="692785" extrusionOk="0">
                <a:moveTo>
                  <a:pt x="189992" y="0"/>
                </a:moveTo>
                <a:cubicBezTo>
                  <a:pt x="124079" y="1143"/>
                  <a:pt x="61087" y="3429"/>
                  <a:pt x="381" y="6731"/>
                </a:cubicBezTo>
                <a:lnTo>
                  <a:pt x="381" y="6731"/>
                </a:lnTo>
                <a:lnTo>
                  <a:pt x="0" y="692785"/>
                </a:lnTo>
                <a:lnTo>
                  <a:pt x="189992" y="692785"/>
                </a:lnTo>
                <a:lnTo>
                  <a:pt x="189992"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88" name="Google Shape;88;p1"/>
          <p:cNvGrpSpPr/>
          <p:nvPr/>
        </p:nvGrpSpPr>
        <p:grpSpPr>
          <a:xfrm>
            <a:off x="283695" y="2429884"/>
            <a:ext cx="171277" cy="2026282"/>
            <a:chOff x="1829689" y="216154"/>
            <a:chExt cx="188722" cy="2232660"/>
          </a:xfrm>
          <a:solidFill>
            <a:srgbClr val="E50051">
              <a:alpha val="50000"/>
            </a:srgbClr>
          </a:solidFill>
        </p:grpSpPr>
        <p:sp>
          <p:nvSpPr>
            <p:cNvPr id="89" name="Google Shape;89;p1"/>
            <p:cNvSpPr/>
            <p:nvPr/>
          </p:nvSpPr>
          <p:spPr>
            <a:xfrm>
              <a:off x="1829689" y="1488440"/>
              <a:ext cx="188722" cy="960374"/>
            </a:xfrm>
            <a:custGeom>
              <a:avLst/>
              <a:gdLst/>
              <a:ahLst/>
              <a:cxnLst/>
              <a:rect l="l" t="t" r="r" b="b"/>
              <a:pathLst>
                <a:path w="188722" h="960374" extrusionOk="0">
                  <a:moveTo>
                    <a:pt x="508" y="0"/>
                  </a:moveTo>
                  <a:lnTo>
                    <a:pt x="0" y="955167"/>
                  </a:lnTo>
                  <a:lnTo>
                    <a:pt x="0" y="955167"/>
                  </a:lnTo>
                  <a:cubicBezTo>
                    <a:pt x="60960" y="957580"/>
                    <a:pt x="123698" y="959358"/>
                    <a:pt x="188722" y="960374"/>
                  </a:cubicBezTo>
                  <a:lnTo>
                    <a:pt x="188722" y="11938"/>
                  </a:lnTo>
                  <a:cubicBezTo>
                    <a:pt x="127508" y="10287"/>
                    <a:pt x="64516" y="6858"/>
                    <a:pt x="508" y="12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0" name="Google Shape;90;p1"/>
            <p:cNvSpPr/>
            <p:nvPr/>
          </p:nvSpPr>
          <p:spPr>
            <a:xfrm>
              <a:off x="1830324" y="216154"/>
              <a:ext cx="188087" cy="1038606"/>
            </a:xfrm>
            <a:custGeom>
              <a:avLst/>
              <a:gdLst/>
              <a:ahLst/>
              <a:cxnLst/>
              <a:rect l="l" t="t" r="r" b="b"/>
              <a:pathLst>
                <a:path w="188087" h="1038606" extrusionOk="0">
                  <a:moveTo>
                    <a:pt x="82042" y="0"/>
                  </a:moveTo>
                  <a:cubicBezTo>
                    <a:pt x="54102" y="44958"/>
                    <a:pt x="26797" y="90805"/>
                    <a:pt x="508" y="137287"/>
                  </a:cubicBezTo>
                  <a:lnTo>
                    <a:pt x="508" y="137287"/>
                  </a:lnTo>
                  <a:lnTo>
                    <a:pt x="0" y="1030097"/>
                  </a:lnTo>
                  <a:lnTo>
                    <a:pt x="0" y="1030097"/>
                  </a:lnTo>
                  <a:cubicBezTo>
                    <a:pt x="60071" y="1034034"/>
                    <a:pt x="122301" y="1036955"/>
                    <a:pt x="188087" y="1038606"/>
                  </a:cubicBezTo>
                  <a:lnTo>
                    <a:pt x="188087" y="12700"/>
                  </a:lnTo>
                  <a:cubicBezTo>
                    <a:pt x="188087" y="9779"/>
                    <a:pt x="116586" y="5334"/>
                    <a:pt x="82042"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sp>
        <p:nvSpPr>
          <p:cNvPr id="91" name="Google Shape;91;p1"/>
          <p:cNvSpPr/>
          <p:nvPr/>
        </p:nvSpPr>
        <p:spPr>
          <a:xfrm>
            <a:off x="645153" y="4595280"/>
            <a:ext cx="854544" cy="396148"/>
          </a:xfrm>
          <a:custGeom>
            <a:avLst/>
            <a:gdLst/>
            <a:ahLst/>
            <a:cxnLst/>
            <a:rect l="l" t="t" r="r" b="b"/>
            <a:pathLst>
              <a:path w="941578" h="436499" extrusionOk="0">
                <a:moveTo>
                  <a:pt x="0" y="436499"/>
                </a:moveTo>
                <a:lnTo>
                  <a:pt x="941578" y="436499"/>
                </a:lnTo>
                <a:cubicBezTo>
                  <a:pt x="939038" y="331724"/>
                  <a:pt x="913765" y="154940"/>
                  <a:pt x="899795" y="0"/>
                </a:cubicBezTo>
                <a:cubicBezTo>
                  <a:pt x="611632" y="38735"/>
                  <a:pt x="314198" y="87249"/>
                  <a:pt x="0" y="91821"/>
                </a:cubicBez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2" name="Google Shape;92;p1"/>
          <p:cNvSpPr/>
          <p:nvPr/>
        </p:nvSpPr>
        <p:spPr>
          <a:xfrm>
            <a:off x="645152" y="5181627"/>
            <a:ext cx="852236" cy="564892"/>
          </a:xfrm>
          <a:custGeom>
            <a:avLst/>
            <a:gdLst/>
            <a:ahLst/>
            <a:cxnLst/>
            <a:rect l="l" t="t" r="r" b="b"/>
            <a:pathLst>
              <a:path w="939038" h="622427" extrusionOk="0">
                <a:moveTo>
                  <a:pt x="0" y="600964"/>
                </a:moveTo>
                <a:cubicBezTo>
                  <a:pt x="314198" y="604774"/>
                  <a:pt x="599186" y="585597"/>
                  <a:pt x="883158" y="622427"/>
                </a:cubicBezTo>
                <a:cubicBezTo>
                  <a:pt x="905256" y="428879"/>
                  <a:pt x="934847" y="209550"/>
                  <a:pt x="939038" y="0"/>
                </a:cubicBezTo>
                <a:lnTo>
                  <a:pt x="0" y="0"/>
                </a:lnTo>
                <a:close/>
              </a:path>
            </a:pathLst>
          </a:custGeom>
          <a:solidFill>
            <a:srgbClr val="E50051">
              <a:alpha val="50000"/>
            </a:srgbClr>
          </a:solid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nvGrpSpPr>
          <p:cNvPr id="93" name="Google Shape;93;p1"/>
          <p:cNvGrpSpPr/>
          <p:nvPr/>
        </p:nvGrpSpPr>
        <p:grpSpPr>
          <a:xfrm>
            <a:off x="645150" y="5181624"/>
            <a:ext cx="2870214" cy="1397186"/>
            <a:chOff x="63500" y="63500"/>
            <a:chExt cx="3162554" cy="1539494"/>
          </a:xfrm>
          <a:solidFill>
            <a:srgbClr val="E50051">
              <a:alpha val="50000"/>
            </a:srgbClr>
          </a:solidFill>
        </p:grpSpPr>
        <p:sp>
          <p:nvSpPr>
            <p:cNvPr id="94" name="Google Shape;94;p1"/>
            <p:cNvSpPr/>
            <p:nvPr/>
          </p:nvSpPr>
          <p:spPr>
            <a:xfrm>
              <a:off x="63500" y="908177"/>
              <a:ext cx="845820" cy="694817"/>
            </a:xfrm>
            <a:custGeom>
              <a:avLst/>
              <a:gdLst/>
              <a:ahLst/>
              <a:cxnLst/>
              <a:rect l="l" t="t" r="r" b="b"/>
              <a:pathLst>
                <a:path w="845820" h="694817" extrusionOk="0">
                  <a:moveTo>
                    <a:pt x="0" y="0"/>
                  </a:moveTo>
                  <a:lnTo>
                    <a:pt x="0" y="694817"/>
                  </a:lnTo>
                  <a:lnTo>
                    <a:pt x="711962" y="694817"/>
                  </a:lnTo>
                  <a:cubicBezTo>
                    <a:pt x="721995" y="643382"/>
                    <a:pt x="732155" y="592836"/>
                    <a:pt x="744855" y="538988"/>
                  </a:cubicBezTo>
                  <a:cubicBezTo>
                    <a:pt x="780669" y="386207"/>
                    <a:pt x="821436" y="217170"/>
                    <a:pt x="845820" y="60071"/>
                  </a:cubicBezTo>
                  <a:cubicBezTo>
                    <a:pt x="573659" y="25019"/>
                    <a:pt x="314198" y="3810"/>
                    <a:pt x="0"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5" name="Google Shape;95;p1"/>
            <p:cNvSpPr/>
            <p:nvPr/>
          </p:nvSpPr>
          <p:spPr>
            <a:xfrm>
              <a:off x="2388108" y="63500"/>
              <a:ext cx="837946" cy="1242695"/>
            </a:xfrm>
            <a:custGeom>
              <a:avLst/>
              <a:gdLst/>
              <a:ahLst/>
              <a:cxnLst/>
              <a:rect l="l" t="t" r="r" b="b"/>
              <a:pathLst>
                <a:path w="837946" h="1242695" extrusionOk="0">
                  <a:moveTo>
                    <a:pt x="837946" y="0"/>
                  </a:moveTo>
                  <a:lnTo>
                    <a:pt x="179832" y="0"/>
                  </a:lnTo>
                  <a:cubicBezTo>
                    <a:pt x="178562" y="104775"/>
                    <a:pt x="163830" y="99822"/>
                    <a:pt x="161671" y="131318"/>
                  </a:cubicBezTo>
                  <a:cubicBezTo>
                    <a:pt x="144145" y="384048"/>
                    <a:pt x="95758" y="671703"/>
                    <a:pt x="16383" y="917702"/>
                  </a:cubicBezTo>
                  <a:cubicBezTo>
                    <a:pt x="7366" y="945515"/>
                    <a:pt x="7874" y="971042"/>
                    <a:pt x="0" y="998347"/>
                  </a:cubicBezTo>
                  <a:cubicBezTo>
                    <a:pt x="202184" y="1077849"/>
                    <a:pt x="388747" y="1144778"/>
                    <a:pt x="556895" y="1242695"/>
                  </a:cubicBezTo>
                  <a:cubicBezTo>
                    <a:pt x="728726" y="862203"/>
                    <a:pt x="822960" y="523748"/>
                    <a:pt x="837946"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6" name="Google Shape;96;p1"/>
            <p:cNvSpPr/>
            <p:nvPr/>
          </p:nvSpPr>
          <p:spPr>
            <a:xfrm>
              <a:off x="2134997" y="1307719"/>
              <a:ext cx="697611" cy="295275"/>
            </a:xfrm>
            <a:custGeom>
              <a:avLst/>
              <a:gdLst/>
              <a:ahLst/>
              <a:cxnLst/>
              <a:rect l="l" t="t" r="r" b="b"/>
              <a:pathLst>
                <a:path w="697611" h="295275" extrusionOk="0">
                  <a:moveTo>
                    <a:pt x="159131" y="0"/>
                  </a:moveTo>
                  <a:cubicBezTo>
                    <a:pt x="146812" y="27940"/>
                    <a:pt x="122682" y="53340"/>
                    <a:pt x="109601" y="81153"/>
                  </a:cubicBezTo>
                  <a:cubicBezTo>
                    <a:pt x="75692" y="153162"/>
                    <a:pt x="39243" y="224536"/>
                    <a:pt x="0" y="295275"/>
                  </a:cubicBezTo>
                  <a:lnTo>
                    <a:pt x="678180" y="295275"/>
                  </a:lnTo>
                  <a:cubicBezTo>
                    <a:pt x="684784" y="283591"/>
                    <a:pt x="691261" y="271907"/>
                    <a:pt x="697611" y="260223"/>
                  </a:cubicBezTo>
                  <a:cubicBezTo>
                    <a:pt x="536321" y="164592"/>
                    <a:pt x="356235" y="77724"/>
                    <a:pt x="159131"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7" name="Google Shape;97;p1"/>
            <p:cNvSpPr/>
            <p:nvPr/>
          </p:nvSpPr>
          <p:spPr>
            <a:xfrm>
              <a:off x="1048131" y="1006094"/>
              <a:ext cx="1013841" cy="596900"/>
            </a:xfrm>
            <a:custGeom>
              <a:avLst/>
              <a:gdLst/>
              <a:ahLst/>
              <a:cxnLst/>
              <a:rect l="l" t="t" r="r" b="b"/>
              <a:pathLst>
                <a:path w="1013841" h="596900" extrusionOk="0">
                  <a:moveTo>
                    <a:pt x="122174" y="0"/>
                  </a:moveTo>
                  <a:cubicBezTo>
                    <a:pt x="90805" y="202311"/>
                    <a:pt x="50165" y="401701"/>
                    <a:pt x="0" y="596900"/>
                  </a:cubicBezTo>
                  <a:lnTo>
                    <a:pt x="814959" y="596900"/>
                  </a:lnTo>
                  <a:cubicBezTo>
                    <a:pt x="874776" y="496443"/>
                    <a:pt x="929005" y="394716"/>
                    <a:pt x="977646" y="292100"/>
                  </a:cubicBezTo>
                  <a:cubicBezTo>
                    <a:pt x="989076" y="268097"/>
                    <a:pt x="1003046" y="244602"/>
                    <a:pt x="1013841" y="220345"/>
                  </a:cubicBezTo>
                  <a:cubicBezTo>
                    <a:pt x="736473" y="127254"/>
                    <a:pt x="438785" y="52832"/>
                    <a:pt x="122174" y="0"/>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98" name="Google Shape;98;p1"/>
            <p:cNvSpPr/>
            <p:nvPr/>
          </p:nvSpPr>
          <p:spPr>
            <a:xfrm>
              <a:off x="1204214" y="63500"/>
              <a:ext cx="1117473" cy="905637"/>
            </a:xfrm>
            <a:custGeom>
              <a:avLst/>
              <a:gdLst/>
              <a:ahLst/>
              <a:cxnLst/>
              <a:rect l="l" t="t" r="r" b="b"/>
              <a:pathLst>
                <a:path w="1117473" h="905637" extrusionOk="0">
                  <a:moveTo>
                    <a:pt x="976884" y="827913"/>
                  </a:moveTo>
                  <a:cubicBezTo>
                    <a:pt x="1048004" y="606044"/>
                    <a:pt x="1091946" y="358013"/>
                    <a:pt x="1108710" y="130683"/>
                  </a:cubicBezTo>
                  <a:cubicBezTo>
                    <a:pt x="1110996" y="100457"/>
                    <a:pt x="1116203" y="104775"/>
                    <a:pt x="1117473" y="0"/>
                  </a:cubicBezTo>
                  <a:lnTo>
                    <a:pt x="42037" y="0"/>
                  </a:lnTo>
                  <a:cubicBezTo>
                    <a:pt x="37846" y="209550"/>
                    <a:pt x="23749" y="452501"/>
                    <a:pt x="0" y="657479"/>
                  </a:cubicBezTo>
                  <a:cubicBezTo>
                    <a:pt x="337185" y="712978"/>
                    <a:pt x="655955" y="805815"/>
                    <a:pt x="951484" y="905637"/>
                  </a:cubicBezTo>
                  <a:cubicBezTo>
                    <a:pt x="961517" y="877062"/>
                    <a:pt x="967613" y="856615"/>
                    <a:pt x="976884" y="827913"/>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grpSp>
        <p:nvGrpSpPr>
          <p:cNvPr id="99" name="Google Shape;99;p1"/>
          <p:cNvGrpSpPr/>
          <p:nvPr/>
        </p:nvGrpSpPr>
        <p:grpSpPr>
          <a:xfrm>
            <a:off x="645150" y="2291223"/>
            <a:ext cx="2869993" cy="2700205"/>
            <a:chOff x="63500" y="63500"/>
            <a:chExt cx="3162300" cy="2975229"/>
          </a:xfrm>
          <a:solidFill>
            <a:srgbClr val="E50051">
              <a:alpha val="50000"/>
            </a:srgbClr>
          </a:solidFill>
        </p:grpSpPr>
        <p:sp>
          <p:nvSpPr>
            <p:cNvPr id="100" name="Google Shape;100;p1"/>
            <p:cNvSpPr/>
            <p:nvPr/>
          </p:nvSpPr>
          <p:spPr>
            <a:xfrm>
              <a:off x="63500" y="228092"/>
              <a:ext cx="599948" cy="1029208"/>
            </a:xfrm>
            <a:custGeom>
              <a:avLst/>
              <a:gdLst/>
              <a:ahLst/>
              <a:cxnLst/>
              <a:rect l="l" t="t" r="r" b="b"/>
              <a:pathLst>
                <a:path w="599948" h="1029208" extrusionOk="0">
                  <a:moveTo>
                    <a:pt x="139700" y="87122"/>
                  </a:moveTo>
                  <a:lnTo>
                    <a:pt x="139192" y="87122"/>
                  </a:lnTo>
                  <a:cubicBezTo>
                    <a:pt x="104140" y="87122"/>
                    <a:pt x="0" y="0"/>
                    <a:pt x="0" y="2540"/>
                  </a:cubicBezTo>
                  <a:lnTo>
                    <a:pt x="0" y="1029208"/>
                  </a:lnTo>
                  <a:cubicBezTo>
                    <a:pt x="209550" y="1025398"/>
                    <a:pt x="398653" y="1020953"/>
                    <a:pt x="585216" y="996188"/>
                  </a:cubicBezTo>
                  <a:cubicBezTo>
                    <a:pt x="584962" y="995553"/>
                    <a:pt x="599948" y="1006221"/>
                    <a:pt x="599821" y="1005586"/>
                  </a:cubicBezTo>
                  <a:cubicBezTo>
                    <a:pt x="537464" y="828675"/>
                    <a:pt x="446278" y="700659"/>
                    <a:pt x="370205" y="535178"/>
                  </a:cubicBezTo>
                  <a:cubicBezTo>
                    <a:pt x="293878" y="369062"/>
                    <a:pt x="233045" y="191897"/>
                    <a:pt x="139700" y="87122"/>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1" name="Google Shape;101;p1"/>
            <p:cNvSpPr/>
            <p:nvPr/>
          </p:nvSpPr>
          <p:spPr>
            <a:xfrm>
              <a:off x="996061" y="1244092"/>
              <a:ext cx="1110234" cy="1101598"/>
            </a:xfrm>
            <a:custGeom>
              <a:avLst/>
              <a:gdLst/>
              <a:ahLst/>
              <a:cxnLst/>
              <a:rect l="l" t="t" r="r" b="b"/>
              <a:pathLst>
                <a:path w="1110234" h="1101598" extrusionOk="0">
                  <a:moveTo>
                    <a:pt x="650113" y="63373"/>
                  </a:moveTo>
                  <a:cubicBezTo>
                    <a:pt x="634492" y="42545"/>
                    <a:pt x="622554" y="20701"/>
                    <a:pt x="606425" y="0"/>
                  </a:cubicBezTo>
                  <a:cubicBezTo>
                    <a:pt x="417830" y="67437"/>
                    <a:pt x="215011" y="122682"/>
                    <a:pt x="0" y="164465"/>
                  </a:cubicBezTo>
                  <a:cubicBezTo>
                    <a:pt x="88392" y="465709"/>
                    <a:pt x="153416" y="780034"/>
                    <a:pt x="195580" y="1101598"/>
                  </a:cubicBezTo>
                  <a:cubicBezTo>
                    <a:pt x="521716" y="1045210"/>
                    <a:pt x="827532" y="966470"/>
                    <a:pt x="1110234" y="867410"/>
                  </a:cubicBezTo>
                  <a:cubicBezTo>
                    <a:pt x="1100582" y="843534"/>
                    <a:pt x="1087628" y="820166"/>
                    <a:pt x="1077214" y="796417"/>
                  </a:cubicBezTo>
                  <a:cubicBezTo>
                    <a:pt x="968629" y="545338"/>
                    <a:pt x="827278" y="299847"/>
                    <a:pt x="650113" y="6350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2" name="Google Shape;102;p1"/>
            <p:cNvSpPr/>
            <p:nvPr/>
          </p:nvSpPr>
          <p:spPr>
            <a:xfrm>
              <a:off x="2421128" y="1939544"/>
              <a:ext cx="804672" cy="1099185"/>
            </a:xfrm>
            <a:custGeom>
              <a:avLst/>
              <a:gdLst/>
              <a:ahLst/>
              <a:cxnLst/>
              <a:rect l="l" t="t" r="r" b="b"/>
              <a:pathLst>
                <a:path w="804672" h="1099185" extrusionOk="0">
                  <a:moveTo>
                    <a:pt x="562991" y="0"/>
                  </a:moveTo>
                  <a:cubicBezTo>
                    <a:pt x="394335" y="102870"/>
                    <a:pt x="205867" y="209804"/>
                    <a:pt x="0" y="293497"/>
                  </a:cubicBezTo>
                  <a:cubicBezTo>
                    <a:pt x="86741" y="566547"/>
                    <a:pt x="135890" y="889762"/>
                    <a:pt x="146685" y="1099185"/>
                  </a:cubicBezTo>
                  <a:lnTo>
                    <a:pt x="804672" y="1099185"/>
                  </a:lnTo>
                  <a:cubicBezTo>
                    <a:pt x="790829" y="680212"/>
                    <a:pt x="709803" y="354330"/>
                    <a:pt x="562864" y="0"/>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3" name="Google Shape;103;p1"/>
            <p:cNvSpPr/>
            <p:nvPr/>
          </p:nvSpPr>
          <p:spPr>
            <a:xfrm>
              <a:off x="1219835" y="2308225"/>
              <a:ext cx="1092581" cy="730504"/>
            </a:xfrm>
            <a:custGeom>
              <a:avLst/>
              <a:gdLst/>
              <a:ahLst/>
              <a:cxnLst/>
              <a:rect l="l" t="t" r="r" b="b"/>
              <a:pathLst>
                <a:path w="1092581" h="730504" extrusionOk="0">
                  <a:moveTo>
                    <a:pt x="1092581" y="730504"/>
                  </a:moveTo>
                  <a:cubicBezTo>
                    <a:pt x="1082040" y="520954"/>
                    <a:pt x="1038479" y="244602"/>
                    <a:pt x="962152" y="0"/>
                  </a:cubicBezTo>
                  <a:cubicBezTo>
                    <a:pt x="664210" y="103632"/>
                    <a:pt x="342519" y="199644"/>
                    <a:pt x="0" y="257683"/>
                  </a:cubicBezTo>
                  <a:cubicBezTo>
                    <a:pt x="15367" y="424434"/>
                    <a:pt x="24384" y="625602"/>
                    <a:pt x="27178" y="730377"/>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4" name="Google Shape;104;p1"/>
            <p:cNvSpPr/>
            <p:nvPr/>
          </p:nvSpPr>
          <p:spPr>
            <a:xfrm>
              <a:off x="479552" y="201041"/>
              <a:ext cx="944626" cy="971804"/>
            </a:xfrm>
            <a:custGeom>
              <a:avLst/>
              <a:gdLst/>
              <a:ahLst/>
              <a:cxnLst/>
              <a:rect l="l" t="t" r="r" b="b"/>
              <a:pathLst>
                <a:path w="944626" h="971804" extrusionOk="0">
                  <a:moveTo>
                    <a:pt x="127" y="0"/>
                  </a:moveTo>
                  <a:cubicBezTo>
                    <a:pt x="174752" y="299212"/>
                    <a:pt x="322834" y="624713"/>
                    <a:pt x="440944" y="971804"/>
                  </a:cubicBezTo>
                  <a:cubicBezTo>
                    <a:pt x="620141" y="938022"/>
                    <a:pt x="784987" y="890143"/>
                    <a:pt x="944626" y="837819"/>
                  </a:cubicBezTo>
                  <a:cubicBezTo>
                    <a:pt x="922020" y="812165"/>
                    <a:pt x="895985" y="787908"/>
                    <a:pt x="872617" y="762635"/>
                  </a:cubicBezTo>
                  <a:cubicBezTo>
                    <a:pt x="640461" y="511302"/>
                    <a:pt x="373380" y="273177"/>
                    <a:pt x="68326" y="52959"/>
                  </a:cubicBezTo>
                  <a:cubicBezTo>
                    <a:pt x="44577" y="35814"/>
                    <a:pt x="24257" y="17018"/>
                    <a:pt x="0" y="127"/>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5" name="Google Shape;105;p1"/>
            <p:cNvSpPr/>
            <p:nvPr/>
          </p:nvSpPr>
          <p:spPr>
            <a:xfrm>
              <a:off x="706882" y="63500"/>
              <a:ext cx="1361440" cy="888492"/>
            </a:xfrm>
            <a:custGeom>
              <a:avLst/>
              <a:gdLst/>
              <a:ahLst/>
              <a:cxnLst/>
              <a:rect l="l" t="t" r="r" b="b"/>
              <a:pathLst>
                <a:path w="1361440" h="888492" extrusionOk="0">
                  <a:moveTo>
                    <a:pt x="102235" y="93726"/>
                  </a:moveTo>
                  <a:cubicBezTo>
                    <a:pt x="404749" y="323850"/>
                    <a:pt x="675640" y="568325"/>
                    <a:pt x="905002" y="829818"/>
                  </a:cubicBezTo>
                  <a:cubicBezTo>
                    <a:pt x="923290" y="850646"/>
                    <a:pt x="951103" y="867410"/>
                    <a:pt x="968883" y="888492"/>
                  </a:cubicBezTo>
                  <a:cubicBezTo>
                    <a:pt x="1118743" y="825500"/>
                    <a:pt x="1244600" y="751840"/>
                    <a:pt x="1361440" y="674497"/>
                  </a:cubicBezTo>
                  <a:cubicBezTo>
                    <a:pt x="966089" y="343789"/>
                    <a:pt x="501269" y="111760"/>
                    <a:pt x="0" y="0"/>
                  </a:cubicBezTo>
                  <a:cubicBezTo>
                    <a:pt x="39624" y="28702"/>
                    <a:pt x="63754" y="64516"/>
                    <a:pt x="102235" y="93726"/>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6" name="Google Shape;106;p1"/>
            <p:cNvSpPr/>
            <p:nvPr/>
          </p:nvSpPr>
          <p:spPr>
            <a:xfrm>
              <a:off x="1837055" y="913257"/>
              <a:ext cx="1041273" cy="1113282"/>
            </a:xfrm>
            <a:custGeom>
              <a:avLst/>
              <a:gdLst/>
              <a:ahLst/>
              <a:cxnLst/>
              <a:rect l="l" t="t" r="r" b="b"/>
              <a:pathLst>
                <a:path w="1041273" h="1113282" extrusionOk="0">
                  <a:moveTo>
                    <a:pt x="1041146" y="839724"/>
                  </a:moveTo>
                  <a:cubicBezTo>
                    <a:pt x="883158" y="528320"/>
                    <a:pt x="678561" y="245872"/>
                    <a:pt x="428117" y="0"/>
                  </a:cubicBezTo>
                  <a:cubicBezTo>
                    <a:pt x="303022" y="87503"/>
                    <a:pt x="159639" y="167132"/>
                    <a:pt x="0" y="237871"/>
                  </a:cubicBezTo>
                  <a:cubicBezTo>
                    <a:pt x="23495" y="268986"/>
                    <a:pt x="33020" y="303530"/>
                    <a:pt x="55372" y="335026"/>
                  </a:cubicBezTo>
                  <a:cubicBezTo>
                    <a:pt x="215900" y="560324"/>
                    <a:pt x="348488" y="792099"/>
                    <a:pt x="451739" y="1030478"/>
                  </a:cubicBezTo>
                  <a:cubicBezTo>
                    <a:pt x="464058" y="1058799"/>
                    <a:pt x="487553" y="1084834"/>
                    <a:pt x="498983" y="1113282"/>
                  </a:cubicBezTo>
                  <a:cubicBezTo>
                    <a:pt x="698500" y="1031240"/>
                    <a:pt x="880618" y="940181"/>
                    <a:pt x="1041273" y="839724"/>
                  </a:cubicBezTo>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sp>
          <p:nvSpPr>
            <p:cNvPr id="107" name="Google Shape;107;p1"/>
            <p:cNvSpPr/>
            <p:nvPr/>
          </p:nvSpPr>
          <p:spPr>
            <a:xfrm>
              <a:off x="63500" y="1362837"/>
              <a:ext cx="882650" cy="1086231"/>
            </a:xfrm>
            <a:custGeom>
              <a:avLst/>
              <a:gdLst/>
              <a:ahLst/>
              <a:cxnLst/>
              <a:rect l="l" t="t" r="r" b="b"/>
              <a:pathLst>
                <a:path w="882650" h="1086231" extrusionOk="0">
                  <a:moveTo>
                    <a:pt x="0" y="1086231"/>
                  </a:moveTo>
                  <a:cubicBezTo>
                    <a:pt x="314198" y="1081659"/>
                    <a:pt x="604266" y="1047496"/>
                    <a:pt x="881888" y="1047496"/>
                  </a:cubicBezTo>
                  <a:lnTo>
                    <a:pt x="882650" y="1047496"/>
                  </a:lnTo>
                  <a:cubicBezTo>
                    <a:pt x="861187" y="837946"/>
                    <a:pt x="815848" y="674116"/>
                    <a:pt x="782320" y="514223"/>
                  </a:cubicBezTo>
                  <a:cubicBezTo>
                    <a:pt x="750316" y="361823"/>
                    <a:pt x="730631" y="209550"/>
                    <a:pt x="686689" y="0"/>
                  </a:cubicBezTo>
                  <a:lnTo>
                    <a:pt x="686181" y="0"/>
                  </a:lnTo>
                  <a:cubicBezTo>
                    <a:pt x="472821" y="104648"/>
                    <a:pt x="314198" y="134620"/>
                    <a:pt x="0" y="138684"/>
                  </a:cubicBezTo>
                  <a:close/>
                </a:path>
              </a:pathLst>
            </a:custGeom>
            <a:grpFill/>
            <a:ln>
              <a:noFill/>
            </a:ln>
          </p:spPr>
          <p:txBody>
            <a:bodyPr spcFirstLastPara="1" wrap="square" lIns="82974" tIns="82974" rIns="82974" bIns="82974"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1"/>
            </a:p>
          </p:txBody>
        </p:sp>
      </p:grpSp>
      <p:pic>
        <p:nvPicPr>
          <p:cNvPr id="6" name="Picture 5" descr="Logo&#10;&#10;Description automatically generated">
            <a:extLst>
              <a:ext uri="{FF2B5EF4-FFF2-40B4-BE49-F238E27FC236}">
                <a16:creationId xmlns:a16="http://schemas.microsoft.com/office/drawing/2014/main" id="{2B0AF4D9-E6B4-E408-C100-BB74661DBD9E}"/>
              </a:ext>
            </a:extLst>
          </p:cNvPr>
          <p:cNvPicPr>
            <a:picLocks noChangeAspect="1"/>
          </p:cNvPicPr>
          <p:nvPr/>
        </p:nvPicPr>
        <p:blipFill>
          <a:blip r:embed="rId3"/>
          <a:stretch>
            <a:fillRect/>
          </a:stretch>
        </p:blipFill>
        <p:spPr>
          <a:xfrm>
            <a:off x="9564378" y="5050789"/>
            <a:ext cx="1346998" cy="1440000"/>
          </a:xfrm>
          <a:prstGeom prst="rect">
            <a:avLst/>
          </a:prstGeom>
        </p:spPr>
      </p:pic>
      <p:sp>
        <p:nvSpPr>
          <p:cNvPr id="7" name="Google Shape;108;p1">
            <a:extLst>
              <a:ext uri="{FF2B5EF4-FFF2-40B4-BE49-F238E27FC236}">
                <a16:creationId xmlns:a16="http://schemas.microsoft.com/office/drawing/2014/main" id="{5107B8AF-C12B-49DB-1158-0D04E9952D76}"/>
              </a:ext>
            </a:extLst>
          </p:cNvPr>
          <p:cNvSpPr/>
          <p:nvPr/>
        </p:nvSpPr>
        <p:spPr>
          <a:xfrm>
            <a:off x="11095232" y="5050789"/>
            <a:ext cx="57633" cy="1794601"/>
          </a:xfrm>
          <a:custGeom>
            <a:avLst/>
            <a:gdLst/>
            <a:ahLst/>
            <a:cxnLst/>
            <a:rect l="l" t="t" r="r" b="b"/>
            <a:pathLst>
              <a:path w="63500" h="1977390" extrusionOk="0">
                <a:moveTo>
                  <a:pt x="8382" y="0"/>
                </a:moveTo>
                <a:lnTo>
                  <a:pt x="0" y="8382"/>
                </a:lnTo>
                <a:lnTo>
                  <a:pt x="55118" y="63500"/>
                </a:lnTo>
                <a:lnTo>
                  <a:pt x="63500" y="55118"/>
                </a:lnTo>
                <a:lnTo>
                  <a:pt x="8382" y="0"/>
                </a:lnTo>
                <a:close/>
                <a:moveTo>
                  <a:pt x="8382" y="31877"/>
                </a:moveTo>
                <a:lnTo>
                  <a:pt x="0" y="40386"/>
                </a:lnTo>
                <a:lnTo>
                  <a:pt x="55118" y="95504"/>
                </a:lnTo>
                <a:lnTo>
                  <a:pt x="63500" y="86995"/>
                </a:lnTo>
                <a:lnTo>
                  <a:pt x="8382" y="31877"/>
                </a:lnTo>
                <a:close/>
                <a:moveTo>
                  <a:pt x="8382" y="63754"/>
                </a:moveTo>
                <a:lnTo>
                  <a:pt x="0" y="72263"/>
                </a:lnTo>
                <a:lnTo>
                  <a:pt x="55118" y="127381"/>
                </a:lnTo>
                <a:lnTo>
                  <a:pt x="63500" y="118999"/>
                </a:lnTo>
                <a:lnTo>
                  <a:pt x="8382" y="63881"/>
                </a:lnTo>
                <a:close/>
                <a:moveTo>
                  <a:pt x="8382" y="95758"/>
                </a:moveTo>
                <a:lnTo>
                  <a:pt x="0" y="104267"/>
                </a:lnTo>
                <a:lnTo>
                  <a:pt x="55118" y="159385"/>
                </a:lnTo>
                <a:lnTo>
                  <a:pt x="63500" y="151003"/>
                </a:lnTo>
                <a:lnTo>
                  <a:pt x="8382" y="95758"/>
                </a:lnTo>
                <a:close/>
                <a:moveTo>
                  <a:pt x="8382" y="127635"/>
                </a:moveTo>
                <a:lnTo>
                  <a:pt x="0" y="136144"/>
                </a:lnTo>
                <a:lnTo>
                  <a:pt x="55118" y="191262"/>
                </a:lnTo>
                <a:lnTo>
                  <a:pt x="63500" y="182880"/>
                </a:lnTo>
                <a:lnTo>
                  <a:pt x="8382" y="127762"/>
                </a:lnTo>
                <a:close/>
                <a:moveTo>
                  <a:pt x="8382" y="159639"/>
                </a:moveTo>
                <a:lnTo>
                  <a:pt x="0" y="168148"/>
                </a:lnTo>
                <a:lnTo>
                  <a:pt x="55118" y="223266"/>
                </a:lnTo>
                <a:lnTo>
                  <a:pt x="63500" y="214884"/>
                </a:lnTo>
                <a:lnTo>
                  <a:pt x="8382" y="159639"/>
                </a:lnTo>
                <a:close/>
                <a:moveTo>
                  <a:pt x="8382" y="191516"/>
                </a:moveTo>
                <a:lnTo>
                  <a:pt x="0" y="200025"/>
                </a:lnTo>
                <a:lnTo>
                  <a:pt x="55118" y="255143"/>
                </a:lnTo>
                <a:lnTo>
                  <a:pt x="63500" y="246761"/>
                </a:lnTo>
                <a:lnTo>
                  <a:pt x="8382" y="191643"/>
                </a:lnTo>
                <a:close/>
                <a:moveTo>
                  <a:pt x="8382" y="223393"/>
                </a:moveTo>
                <a:lnTo>
                  <a:pt x="0" y="232029"/>
                </a:lnTo>
                <a:lnTo>
                  <a:pt x="55118" y="287020"/>
                </a:lnTo>
                <a:lnTo>
                  <a:pt x="63500" y="278638"/>
                </a:lnTo>
                <a:lnTo>
                  <a:pt x="8382" y="223520"/>
                </a:lnTo>
                <a:close/>
                <a:moveTo>
                  <a:pt x="8382" y="255270"/>
                </a:moveTo>
                <a:lnTo>
                  <a:pt x="0" y="263906"/>
                </a:lnTo>
                <a:lnTo>
                  <a:pt x="55118" y="319024"/>
                </a:lnTo>
                <a:lnTo>
                  <a:pt x="63500" y="310642"/>
                </a:lnTo>
                <a:lnTo>
                  <a:pt x="8382" y="255524"/>
                </a:lnTo>
                <a:close/>
                <a:moveTo>
                  <a:pt x="8382" y="287274"/>
                </a:moveTo>
                <a:lnTo>
                  <a:pt x="0" y="295910"/>
                </a:lnTo>
                <a:lnTo>
                  <a:pt x="55118" y="351028"/>
                </a:lnTo>
                <a:lnTo>
                  <a:pt x="63500" y="342646"/>
                </a:lnTo>
                <a:lnTo>
                  <a:pt x="8382" y="287401"/>
                </a:lnTo>
                <a:close/>
                <a:moveTo>
                  <a:pt x="8382" y="319151"/>
                </a:moveTo>
                <a:lnTo>
                  <a:pt x="0" y="327787"/>
                </a:lnTo>
                <a:lnTo>
                  <a:pt x="55118" y="382905"/>
                </a:lnTo>
                <a:lnTo>
                  <a:pt x="63500" y="374523"/>
                </a:lnTo>
                <a:lnTo>
                  <a:pt x="8382" y="319405"/>
                </a:lnTo>
                <a:close/>
                <a:moveTo>
                  <a:pt x="8382" y="351028"/>
                </a:moveTo>
                <a:lnTo>
                  <a:pt x="0" y="359664"/>
                </a:lnTo>
                <a:lnTo>
                  <a:pt x="55118" y="414782"/>
                </a:lnTo>
                <a:lnTo>
                  <a:pt x="63500" y="406400"/>
                </a:lnTo>
                <a:lnTo>
                  <a:pt x="8382" y="351282"/>
                </a:lnTo>
                <a:close/>
                <a:moveTo>
                  <a:pt x="8382" y="382905"/>
                </a:moveTo>
                <a:lnTo>
                  <a:pt x="0" y="391668"/>
                </a:lnTo>
                <a:lnTo>
                  <a:pt x="55118" y="446786"/>
                </a:lnTo>
                <a:lnTo>
                  <a:pt x="63500" y="438404"/>
                </a:lnTo>
                <a:lnTo>
                  <a:pt x="8382" y="383286"/>
                </a:lnTo>
                <a:close/>
                <a:moveTo>
                  <a:pt x="8382" y="414782"/>
                </a:moveTo>
                <a:lnTo>
                  <a:pt x="0" y="423545"/>
                </a:lnTo>
                <a:lnTo>
                  <a:pt x="55118" y="478663"/>
                </a:lnTo>
                <a:lnTo>
                  <a:pt x="63500" y="470281"/>
                </a:lnTo>
                <a:lnTo>
                  <a:pt x="8382" y="415163"/>
                </a:lnTo>
                <a:close/>
                <a:moveTo>
                  <a:pt x="8382" y="446659"/>
                </a:moveTo>
                <a:lnTo>
                  <a:pt x="0" y="455549"/>
                </a:lnTo>
                <a:lnTo>
                  <a:pt x="55118" y="510667"/>
                </a:lnTo>
                <a:lnTo>
                  <a:pt x="63500" y="502285"/>
                </a:lnTo>
                <a:lnTo>
                  <a:pt x="8382" y="447167"/>
                </a:lnTo>
                <a:close/>
                <a:moveTo>
                  <a:pt x="8382" y="478663"/>
                </a:moveTo>
                <a:lnTo>
                  <a:pt x="0" y="487426"/>
                </a:lnTo>
                <a:lnTo>
                  <a:pt x="55118" y="542544"/>
                </a:lnTo>
                <a:lnTo>
                  <a:pt x="63500" y="534162"/>
                </a:lnTo>
                <a:lnTo>
                  <a:pt x="8382" y="479044"/>
                </a:lnTo>
                <a:close/>
                <a:moveTo>
                  <a:pt x="8382" y="510540"/>
                </a:moveTo>
                <a:lnTo>
                  <a:pt x="0" y="519430"/>
                </a:lnTo>
                <a:lnTo>
                  <a:pt x="55118" y="574548"/>
                </a:lnTo>
                <a:lnTo>
                  <a:pt x="63500" y="566166"/>
                </a:lnTo>
                <a:lnTo>
                  <a:pt x="8382" y="511048"/>
                </a:lnTo>
                <a:close/>
                <a:moveTo>
                  <a:pt x="8382" y="542417"/>
                </a:moveTo>
                <a:lnTo>
                  <a:pt x="0" y="551307"/>
                </a:lnTo>
                <a:lnTo>
                  <a:pt x="55118" y="606425"/>
                </a:lnTo>
                <a:lnTo>
                  <a:pt x="63500" y="598043"/>
                </a:lnTo>
                <a:lnTo>
                  <a:pt x="8382" y="542925"/>
                </a:lnTo>
                <a:close/>
                <a:moveTo>
                  <a:pt x="8382" y="574294"/>
                </a:moveTo>
                <a:lnTo>
                  <a:pt x="0" y="583311"/>
                </a:lnTo>
                <a:lnTo>
                  <a:pt x="55118" y="638429"/>
                </a:lnTo>
                <a:lnTo>
                  <a:pt x="63500" y="630047"/>
                </a:lnTo>
                <a:lnTo>
                  <a:pt x="8382" y="574929"/>
                </a:lnTo>
                <a:close/>
                <a:moveTo>
                  <a:pt x="8382" y="606171"/>
                </a:moveTo>
                <a:lnTo>
                  <a:pt x="0" y="615188"/>
                </a:lnTo>
                <a:lnTo>
                  <a:pt x="55118" y="670306"/>
                </a:lnTo>
                <a:lnTo>
                  <a:pt x="63500" y="661924"/>
                </a:lnTo>
                <a:lnTo>
                  <a:pt x="8382" y="606806"/>
                </a:lnTo>
                <a:close/>
                <a:moveTo>
                  <a:pt x="8382" y="638048"/>
                </a:moveTo>
                <a:lnTo>
                  <a:pt x="0" y="647192"/>
                </a:lnTo>
                <a:lnTo>
                  <a:pt x="55118" y="702310"/>
                </a:lnTo>
                <a:lnTo>
                  <a:pt x="63500" y="693928"/>
                </a:lnTo>
                <a:lnTo>
                  <a:pt x="8382" y="638810"/>
                </a:lnTo>
                <a:close/>
                <a:moveTo>
                  <a:pt x="8382" y="670052"/>
                </a:moveTo>
                <a:lnTo>
                  <a:pt x="0" y="679069"/>
                </a:lnTo>
                <a:lnTo>
                  <a:pt x="55118" y="734187"/>
                </a:lnTo>
                <a:lnTo>
                  <a:pt x="63500" y="725805"/>
                </a:lnTo>
                <a:lnTo>
                  <a:pt x="8382" y="670687"/>
                </a:lnTo>
                <a:close/>
                <a:moveTo>
                  <a:pt x="8382" y="701929"/>
                </a:moveTo>
                <a:lnTo>
                  <a:pt x="0" y="711073"/>
                </a:lnTo>
                <a:lnTo>
                  <a:pt x="55118" y="766191"/>
                </a:lnTo>
                <a:lnTo>
                  <a:pt x="63500" y="757809"/>
                </a:lnTo>
                <a:lnTo>
                  <a:pt x="8382" y="702691"/>
                </a:lnTo>
                <a:close/>
                <a:moveTo>
                  <a:pt x="8382" y="733806"/>
                </a:moveTo>
                <a:lnTo>
                  <a:pt x="0" y="742950"/>
                </a:lnTo>
                <a:lnTo>
                  <a:pt x="55118" y="798068"/>
                </a:lnTo>
                <a:lnTo>
                  <a:pt x="63500" y="789686"/>
                </a:lnTo>
                <a:lnTo>
                  <a:pt x="8382" y="734568"/>
                </a:lnTo>
                <a:close/>
                <a:moveTo>
                  <a:pt x="8382" y="765683"/>
                </a:moveTo>
                <a:lnTo>
                  <a:pt x="0" y="774954"/>
                </a:lnTo>
                <a:lnTo>
                  <a:pt x="55118" y="830072"/>
                </a:lnTo>
                <a:lnTo>
                  <a:pt x="63500" y="821690"/>
                </a:lnTo>
                <a:lnTo>
                  <a:pt x="8382" y="766572"/>
                </a:lnTo>
                <a:close/>
                <a:moveTo>
                  <a:pt x="8382" y="797560"/>
                </a:moveTo>
                <a:lnTo>
                  <a:pt x="0" y="806831"/>
                </a:lnTo>
                <a:lnTo>
                  <a:pt x="55118" y="861949"/>
                </a:lnTo>
                <a:lnTo>
                  <a:pt x="63500" y="853567"/>
                </a:lnTo>
                <a:lnTo>
                  <a:pt x="8382" y="798449"/>
                </a:lnTo>
                <a:close/>
                <a:moveTo>
                  <a:pt x="8382" y="829437"/>
                </a:moveTo>
                <a:lnTo>
                  <a:pt x="0" y="838835"/>
                </a:lnTo>
                <a:lnTo>
                  <a:pt x="55118" y="893953"/>
                </a:lnTo>
                <a:lnTo>
                  <a:pt x="63500" y="885571"/>
                </a:lnTo>
                <a:lnTo>
                  <a:pt x="8382" y="830453"/>
                </a:lnTo>
                <a:close/>
                <a:moveTo>
                  <a:pt x="8382" y="861441"/>
                </a:moveTo>
                <a:lnTo>
                  <a:pt x="0" y="870712"/>
                </a:lnTo>
                <a:lnTo>
                  <a:pt x="55118" y="925830"/>
                </a:lnTo>
                <a:lnTo>
                  <a:pt x="63500" y="917448"/>
                </a:lnTo>
                <a:lnTo>
                  <a:pt x="8382" y="862330"/>
                </a:lnTo>
                <a:close/>
                <a:moveTo>
                  <a:pt x="8382" y="893318"/>
                </a:moveTo>
                <a:lnTo>
                  <a:pt x="0" y="902716"/>
                </a:lnTo>
                <a:lnTo>
                  <a:pt x="55118" y="957834"/>
                </a:lnTo>
                <a:lnTo>
                  <a:pt x="63500" y="949452"/>
                </a:lnTo>
                <a:lnTo>
                  <a:pt x="8382" y="894334"/>
                </a:lnTo>
                <a:close/>
                <a:moveTo>
                  <a:pt x="8382" y="925322"/>
                </a:moveTo>
                <a:lnTo>
                  <a:pt x="0" y="934593"/>
                </a:lnTo>
                <a:lnTo>
                  <a:pt x="55118" y="989711"/>
                </a:lnTo>
                <a:lnTo>
                  <a:pt x="63500" y="981329"/>
                </a:lnTo>
                <a:lnTo>
                  <a:pt x="8382" y="926211"/>
                </a:lnTo>
                <a:close/>
                <a:moveTo>
                  <a:pt x="8382" y="957199"/>
                </a:moveTo>
                <a:lnTo>
                  <a:pt x="0" y="966597"/>
                </a:lnTo>
                <a:lnTo>
                  <a:pt x="55118" y="1021715"/>
                </a:lnTo>
                <a:lnTo>
                  <a:pt x="63500" y="1013333"/>
                </a:lnTo>
                <a:lnTo>
                  <a:pt x="8382" y="958088"/>
                </a:lnTo>
                <a:close/>
                <a:moveTo>
                  <a:pt x="8382" y="989076"/>
                </a:moveTo>
                <a:lnTo>
                  <a:pt x="0" y="998474"/>
                </a:lnTo>
                <a:lnTo>
                  <a:pt x="55118" y="1053592"/>
                </a:lnTo>
                <a:lnTo>
                  <a:pt x="63500" y="1045210"/>
                </a:lnTo>
                <a:lnTo>
                  <a:pt x="8382" y="990092"/>
                </a:lnTo>
                <a:close/>
                <a:moveTo>
                  <a:pt x="8382" y="1020953"/>
                </a:moveTo>
                <a:lnTo>
                  <a:pt x="0" y="1030478"/>
                </a:lnTo>
                <a:lnTo>
                  <a:pt x="55118" y="1085596"/>
                </a:lnTo>
                <a:lnTo>
                  <a:pt x="63500" y="1077214"/>
                </a:lnTo>
                <a:lnTo>
                  <a:pt x="8382" y="1021969"/>
                </a:lnTo>
                <a:close/>
                <a:moveTo>
                  <a:pt x="8382" y="1052830"/>
                </a:moveTo>
                <a:lnTo>
                  <a:pt x="0" y="1062355"/>
                </a:lnTo>
                <a:lnTo>
                  <a:pt x="55118" y="1117473"/>
                </a:lnTo>
                <a:lnTo>
                  <a:pt x="63500" y="1109091"/>
                </a:lnTo>
                <a:lnTo>
                  <a:pt x="8382" y="1053973"/>
                </a:lnTo>
                <a:close/>
                <a:moveTo>
                  <a:pt x="8382" y="1084707"/>
                </a:moveTo>
                <a:lnTo>
                  <a:pt x="0" y="1094359"/>
                </a:lnTo>
                <a:lnTo>
                  <a:pt x="55118" y="1149477"/>
                </a:lnTo>
                <a:lnTo>
                  <a:pt x="63500" y="1141095"/>
                </a:lnTo>
                <a:lnTo>
                  <a:pt x="8382" y="1085850"/>
                </a:lnTo>
                <a:close/>
                <a:moveTo>
                  <a:pt x="8382" y="1116584"/>
                </a:moveTo>
                <a:lnTo>
                  <a:pt x="0" y="1126236"/>
                </a:lnTo>
                <a:lnTo>
                  <a:pt x="55118" y="1181354"/>
                </a:lnTo>
                <a:lnTo>
                  <a:pt x="63500" y="1172972"/>
                </a:lnTo>
                <a:lnTo>
                  <a:pt x="8382" y="1117854"/>
                </a:lnTo>
                <a:close/>
                <a:moveTo>
                  <a:pt x="8382" y="1148461"/>
                </a:moveTo>
                <a:lnTo>
                  <a:pt x="0" y="1158240"/>
                </a:lnTo>
                <a:lnTo>
                  <a:pt x="55118" y="1213358"/>
                </a:lnTo>
                <a:lnTo>
                  <a:pt x="63500" y="1204976"/>
                </a:lnTo>
                <a:lnTo>
                  <a:pt x="8382" y="1149731"/>
                </a:lnTo>
                <a:close/>
                <a:moveTo>
                  <a:pt x="8382" y="1180338"/>
                </a:moveTo>
                <a:lnTo>
                  <a:pt x="0" y="1190117"/>
                </a:lnTo>
                <a:lnTo>
                  <a:pt x="55118" y="1245235"/>
                </a:lnTo>
                <a:lnTo>
                  <a:pt x="63500" y="1236853"/>
                </a:lnTo>
                <a:lnTo>
                  <a:pt x="8382" y="1181735"/>
                </a:lnTo>
                <a:close/>
                <a:moveTo>
                  <a:pt x="8382" y="1212215"/>
                </a:moveTo>
                <a:lnTo>
                  <a:pt x="0" y="1222121"/>
                </a:lnTo>
                <a:lnTo>
                  <a:pt x="55118" y="1277239"/>
                </a:lnTo>
                <a:lnTo>
                  <a:pt x="63500" y="1268730"/>
                </a:lnTo>
                <a:lnTo>
                  <a:pt x="8382" y="1213612"/>
                </a:lnTo>
                <a:close/>
                <a:moveTo>
                  <a:pt x="8382" y="1244092"/>
                </a:moveTo>
                <a:lnTo>
                  <a:pt x="0" y="1253998"/>
                </a:lnTo>
                <a:lnTo>
                  <a:pt x="55118" y="1309116"/>
                </a:lnTo>
                <a:lnTo>
                  <a:pt x="63500" y="1300734"/>
                </a:lnTo>
                <a:lnTo>
                  <a:pt x="8382" y="1245616"/>
                </a:lnTo>
                <a:close/>
                <a:moveTo>
                  <a:pt x="8382" y="1276096"/>
                </a:moveTo>
                <a:lnTo>
                  <a:pt x="0" y="1284478"/>
                </a:lnTo>
                <a:lnTo>
                  <a:pt x="55118" y="1339596"/>
                </a:lnTo>
                <a:lnTo>
                  <a:pt x="63500" y="1331214"/>
                </a:lnTo>
                <a:lnTo>
                  <a:pt x="8382" y="1276096"/>
                </a:lnTo>
                <a:close/>
                <a:moveTo>
                  <a:pt x="8382" y="1307973"/>
                </a:moveTo>
                <a:lnTo>
                  <a:pt x="0" y="1316355"/>
                </a:lnTo>
                <a:lnTo>
                  <a:pt x="55118" y="1371473"/>
                </a:lnTo>
                <a:lnTo>
                  <a:pt x="63500" y="1363091"/>
                </a:lnTo>
                <a:lnTo>
                  <a:pt x="8382" y="1307973"/>
                </a:lnTo>
                <a:close/>
                <a:moveTo>
                  <a:pt x="8382" y="1339850"/>
                </a:moveTo>
                <a:lnTo>
                  <a:pt x="0" y="1348232"/>
                </a:lnTo>
                <a:lnTo>
                  <a:pt x="55118" y="1403350"/>
                </a:lnTo>
                <a:lnTo>
                  <a:pt x="63500" y="1394968"/>
                </a:lnTo>
                <a:lnTo>
                  <a:pt x="8382" y="1339850"/>
                </a:lnTo>
                <a:close/>
                <a:moveTo>
                  <a:pt x="8382" y="1371727"/>
                </a:moveTo>
                <a:lnTo>
                  <a:pt x="0" y="1381760"/>
                </a:lnTo>
                <a:lnTo>
                  <a:pt x="55118" y="1436878"/>
                </a:lnTo>
                <a:lnTo>
                  <a:pt x="63500" y="1428496"/>
                </a:lnTo>
                <a:lnTo>
                  <a:pt x="8382" y="1373378"/>
                </a:lnTo>
                <a:close/>
                <a:moveTo>
                  <a:pt x="8382" y="1403604"/>
                </a:moveTo>
                <a:lnTo>
                  <a:pt x="0" y="1411986"/>
                </a:lnTo>
                <a:lnTo>
                  <a:pt x="55118" y="1467104"/>
                </a:lnTo>
                <a:lnTo>
                  <a:pt x="63500" y="1458722"/>
                </a:lnTo>
                <a:lnTo>
                  <a:pt x="8382" y="1403604"/>
                </a:lnTo>
                <a:close/>
                <a:moveTo>
                  <a:pt x="8382" y="1435481"/>
                </a:moveTo>
                <a:lnTo>
                  <a:pt x="0" y="1443863"/>
                </a:lnTo>
                <a:lnTo>
                  <a:pt x="55118" y="1498981"/>
                </a:lnTo>
                <a:lnTo>
                  <a:pt x="63500" y="1490599"/>
                </a:lnTo>
                <a:lnTo>
                  <a:pt x="8382" y="1435481"/>
                </a:lnTo>
                <a:close/>
                <a:moveTo>
                  <a:pt x="8382" y="1467358"/>
                </a:moveTo>
                <a:lnTo>
                  <a:pt x="0" y="1475740"/>
                </a:lnTo>
                <a:lnTo>
                  <a:pt x="55118" y="1530858"/>
                </a:lnTo>
                <a:lnTo>
                  <a:pt x="63500" y="1522476"/>
                </a:lnTo>
                <a:lnTo>
                  <a:pt x="8382" y="1467358"/>
                </a:lnTo>
                <a:close/>
                <a:moveTo>
                  <a:pt x="8382" y="1499235"/>
                </a:moveTo>
                <a:lnTo>
                  <a:pt x="0" y="1507617"/>
                </a:lnTo>
                <a:lnTo>
                  <a:pt x="55118" y="1562735"/>
                </a:lnTo>
                <a:lnTo>
                  <a:pt x="63500" y="1554353"/>
                </a:lnTo>
                <a:lnTo>
                  <a:pt x="8382" y="1501140"/>
                </a:lnTo>
                <a:close/>
                <a:moveTo>
                  <a:pt x="8382" y="1531112"/>
                </a:moveTo>
                <a:lnTo>
                  <a:pt x="0" y="1539494"/>
                </a:lnTo>
                <a:lnTo>
                  <a:pt x="55118" y="1594612"/>
                </a:lnTo>
                <a:lnTo>
                  <a:pt x="63500" y="1586230"/>
                </a:lnTo>
                <a:lnTo>
                  <a:pt x="8382" y="1531112"/>
                </a:lnTo>
                <a:close/>
                <a:moveTo>
                  <a:pt x="8382" y="1562989"/>
                </a:moveTo>
                <a:lnTo>
                  <a:pt x="0" y="1571371"/>
                </a:lnTo>
                <a:lnTo>
                  <a:pt x="55118" y="1626489"/>
                </a:lnTo>
                <a:lnTo>
                  <a:pt x="63500" y="1618107"/>
                </a:lnTo>
                <a:lnTo>
                  <a:pt x="8382" y="1562989"/>
                </a:lnTo>
                <a:close/>
                <a:moveTo>
                  <a:pt x="8382" y="1594866"/>
                </a:moveTo>
                <a:lnTo>
                  <a:pt x="0" y="1605280"/>
                </a:lnTo>
                <a:lnTo>
                  <a:pt x="55118" y="1660398"/>
                </a:lnTo>
                <a:lnTo>
                  <a:pt x="63500" y="1652016"/>
                </a:lnTo>
                <a:lnTo>
                  <a:pt x="8382" y="1596898"/>
                </a:lnTo>
                <a:close/>
                <a:moveTo>
                  <a:pt x="8382" y="1626743"/>
                </a:moveTo>
                <a:lnTo>
                  <a:pt x="0" y="1635125"/>
                </a:lnTo>
                <a:lnTo>
                  <a:pt x="55118" y="1690243"/>
                </a:lnTo>
                <a:lnTo>
                  <a:pt x="63500" y="1681861"/>
                </a:lnTo>
                <a:lnTo>
                  <a:pt x="8382" y="1626743"/>
                </a:lnTo>
                <a:close/>
                <a:moveTo>
                  <a:pt x="8382" y="1658747"/>
                </a:moveTo>
                <a:lnTo>
                  <a:pt x="0" y="1667129"/>
                </a:lnTo>
                <a:lnTo>
                  <a:pt x="55118" y="1722247"/>
                </a:lnTo>
                <a:lnTo>
                  <a:pt x="63500" y="1713865"/>
                </a:lnTo>
                <a:lnTo>
                  <a:pt x="8382" y="1658747"/>
                </a:lnTo>
                <a:close/>
                <a:moveTo>
                  <a:pt x="8382" y="1690624"/>
                </a:moveTo>
                <a:lnTo>
                  <a:pt x="0" y="1699006"/>
                </a:lnTo>
                <a:lnTo>
                  <a:pt x="55118" y="1754124"/>
                </a:lnTo>
                <a:lnTo>
                  <a:pt x="63500" y="1745742"/>
                </a:lnTo>
                <a:lnTo>
                  <a:pt x="8382" y="1690624"/>
                </a:lnTo>
                <a:close/>
                <a:moveTo>
                  <a:pt x="8382" y="1722501"/>
                </a:moveTo>
                <a:lnTo>
                  <a:pt x="0" y="1730883"/>
                </a:lnTo>
                <a:lnTo>
                  <a:pt x="55118" y="1786001"/>
                </a:lnTo>
                <a:lnTo>
                  <a:pt x="63500" y="1777619"/>
                </a:lnTo>
                <a:lnTo>
                  <a:pt x="8382" y="1724660"/>
                </a:lnTo>
                <a:close/>
                <a:moveTo>
                  <a:pt x="8382" y="1754378"/>
                </a:moveTo>
                <a:lnTo>
                  <a:pt x="0" y="1762760"/>
                </a:lnTo>
                <a:lnTo>
                  <a:pt x="55118" y="1817878"/>
                </a:lnTo>
                <a:lnTo>
                  <a:pt x="63500" y="1809496"/>
                </a:lnTo>
                <a:lnTo>
                  <a:pt x="8382" y="1754378"/>
                </a:lnTo>
                <a:close/>
                <a:moveTo>
                  <a:pt x="8382" y="1786255"/>
                </a:moveTo>
                <a:lnTo>
                  <a:pt x="0" y="1794637"/>
                </a:lnTo>
                <a:lnTo>
                  <a:pt x="55118" y="1849755"/>
                </a:lnTo>
                <a:lnTo>
                  <a:pt x="63500" y="1841373"/>
                </a:lnTo>
                <a:lnTo>
                  <a:pt x="8382" y="1786255"/>
                </a:lnTo>
                <a:close/>
                <a:moveTo>
                  <a:pt x="8382" y="1818132"/>
                </a:moveTo>
                <a:lnTo>
                  <a:pt x="0" y="1826514"/>
                </a:lnTo>
                <a:lnTo>
                  <a:pt x="55118" y="1881632"/>
                </a:lnTo>
                <a:lnTo>
                  <a:pt x="63500" y="1873250"/>
                </a:lnTo>
                <a:lnTo>
                  <a:pt x="8382" y="1818132"/>
                </a:lnTo>
                <a:close/>
                <a:moveTo>
                  <a:pt x="8382" y="1850009"/>
                </a:moveTo>
                <a:lnTo>
                  <a:pt x="0" y="1858391"/>
                </a:lnTo>
                <a:lnTo>
                  <a:pt x="55118" y="1913509"/>
                </a:lnTo>
                <a:lnTo>
                  <a:pt x="63500" y="1905127"/>
                </a:lnTo>
                <a:lnTo>
                  <a:pt x="8382" y="1850009"/>
                </a:lnTo>
                <a:close/>
                <a:moveTo>
                  <a:pt x="8382" y="1881886"/>
                </a:moveTo>
                <a:lnTo>
                  <a:pt x="0" y="1890268"/>
                </a:lnTo>
                <a:lnTo>
                  <a:pt x="55118" y="1945386"/>
                </a:lnTo>
                <a:lnTo>
                  <a:pt x="63500" y="1937004"/>
                </a:lnTo>
                <a:lnTo>
                  <a:pt x="8382" y="1881886"/>
                </a:lnTo>
                <a:close/>
                <a:moveTo>
                  <a:pt x="8382" y="1913763"/>
                </a:moveTo>
                <a:lnTo>
                  <a:pt x="0" y="1922145"/>
                </a:lnTo>
                <a:lnTo>
                  <a:pt x="55118" y="1977263"/>
                </a:lnTo>
                <a:lnTo>
                  <a:pt x="63500" y="1968881"/>
                </a:lnTo>
                <a:lnTo>
                  <a:pt x="8382" y="1913763"/>
                </a:lnTo>
                <a:close/>
                <a:moveTo>
                  <a:pt x="8382" y="1945640"/>
                </a:moveTo>
                <a:lnTo>
                  <a:pt x="0" y="1954022"/>
                </a:lnTo>
                <a:lnTo>
                  <a:pt x="23368" y="1977390"/>
                </a:lnTo>
                <a:lnTo>
                  <a:pt x="40132" y="1977390"/>
                </a:lnTo>
                <a:lnTo>
                  <a:pt x="8382" y="1945640"/>
                </a:lnTo>
                <a:close/>
              </a:path>
            </a:pathLst>
          </a:custGeom>
          <a:solidFill>
            <a:srgbClr val="E50051"/>
          </a:solidFill>
          <a:ln>
            <a:noFill/>
          </a:ln>
        </p:spPr>
        <p:txBody>
          <a:bodyPr/>
          <a:lstStyle/>
          <a:p>
            <a:endParaRPr lang="en-GB"/>
          </a:p>
        </p:txBody>
      </p:sp>
      <p:sp>
        <p:nvSpPr>
          <p:cNvPr id="8" name="Google Shape;110;p1">
            <a:extLst>
              <a:ext uri="{FF2B5EF4-FFF2-40B4-BE49-F238E27FC236}">
                <a16:creationId xmlns:a16="http://schemas.microsoft.com/office/drawing/2014/main" id="{D1FD4BE4-C002-B1E1-423F-BCCA479D7F44}"/>
              </a:ext>
            </a:extLst>
          </p:cNvPr>
          <p:cNvSpPr txBox="1"/>
          <p:nvPr/>
        </p:nvSpPr>
        <p:spPr>
          <a:xfrm>
            <a:off x="3046603" y="1387284"/>
            <a:ext cx="8106262" cy="488147"/>
          </a:xfrm>
          <a:prstGeom prst="rect">
            <a:avLst/>
          </a:prstGeom>
          <a:noFill/>
          <a:ln>
            <a:noFill/>
          </a:ln>
        </p:spPr>
        <p:txBody>
          <a:bodyPr spcFirstLastPara="1" wrap="square" lIns="0" tIns="0" rIns="0" bIns="0" anchor="t" anchorCtr="0">
            <a:spAutoFit/>
          </a:bodyPr>
          <a:lstStyle/>
          <a:p>
            <a:pPr algn="r">
              <a:lnSpc>
                <a:spcPct val="103794"/>
              </a:lnSpc>
            </a:pPr>
            <a:r>
              <a:rPr lang="tr-TR" sz="3050" dirty="0">
                <a:solidFill>
                  <a:srgbClr val="FFFFFF"/>
                </a:solidFill>
                <a:latin typeface="Lato"/>
                <a:ea typeface="Lato"/>
                <a:cs typeface="Lato"/>
                <a:sym typeface="Lato"/>
              </a:rPr>
              <a:t>Bizimle iletişime geçebilirsiniz.</a:t>
            </a:r>
            <a:endParaRPr lang="en-US" dirty="0"/>
          </a:p>
        </p:txBody>
      </p:sp>
      <p:sp>
        <p:nvSpPr>
          <p:cNvPr id="5" name="TextBox 4">
            <a:extLst>
              <a:ext uri="{FF2B5EF4-FFF2-40B4-BE49-F238E27FC236}">
                <a16:creationId xmlns:a16="http://schemas.microsoft.com/office/drawing/2014/main" id="{994FB8FD-BF4D-8581-81B1-74B9A2B7B808}"/>
              </a:ext>
            </a:extLst>
          </p:cNvPr>
          <p:cNvSpPr txBox="1"/>
          <p:nvPr/>
        </p:nvSpPr>
        <p:spPr>
          <a:xfrm>
            <a:off x="3491871" y="5853498"/>
            <a:ext cx="6096000" cy="646331"/>
          </a:xfrm>
          <a:prstGeom prst="rect">
            <a:avLst/>
          </a:prstGeom>
          <a:noFill/>
        </p:spPr>
        <p:txBody>
          <a:bodyPr wrap="square">
            <a:spAutoFit/>
          </a:bodyPr>
          <a:lstStyle/>
          <a:p>
            <a:pPr algn="ctr"/>
            <a:r>
              <a:rPr lang="tr-TR" dirty="0">
                <a:solidFill>
                  <a:schemeClr val="bg1"/>
                </a:solidFill>
                <a:latin typeface="Lato Light" panose="020F0502020204030203" pitchFamily="34" charset="0"/>
                <a:ea typeface="Lato Light" panose="020F0502020204030203" pitchFamily="34" charset="0"/>
                <a:cs typeface="Lato Light" panose="020F0502020204030203" pitchFamily="34" charset="0"/>
                <a:hlinkClick r:id="rId4"/>
              </a:rPr>
              <a:t>www.cevreningencsozculeri.org.tr</a:t>
            </a:r>
            <a:endParaRPr lang="tr-TR"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algn="ctr"/>
            <a:r>
              <a:rPr lang="en-SE"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n-SE" dirty="0">
                <a:solidFill>
                  <a:schemeClr val="bg1"/>
                </a:solidFill>
                <a:latin typeface="Lato Light" panose="020F0502020204030203" pitchFamily="34" charset="0"/>
                <a:ea typeface="Lato Light" panose="020F0502020204030203" pitchFamily="34" charset="0"/>
                <a:cs typeface="Lato Light" panose="020F0502020204030203" pitchFamily="34" charset="0"/>
                <a:hlinkClick r:id="rId5"/>
              </a:rPr>
              <a:t>www.yre.global</a:t>
            </a:r>
            <a:endParaRPr lang="tr-TR"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3" name="Google Shape;110;p1">
            <a:extLst>
              <a:ext uri="{FF2B5EF4-FFF2-40B4-BE49-F238E27FC236}">
                <a16:creationId xmlns:a16="http://schemas.microsoft.com/office/drawing/2014/main" id="{AAFF9EA5-8D37-4F2C-957E-D11304308724}"/>
              </a:ext>
            </a:extLst>
          </p:cNvPr>
          <p:cNvSpPr txBox="1"/>
          <p:nvPr/>
        </p:nvSpPr>
        <p:spPr>
          <a:xfrm>
            <a:off x="3255320" y="2610689"/>
            <a:ext cx="8106262" cy="2728824"/>
          </a:xfrm>
          <a:prstGeom prst="rect">
            <a:avLst/>
          </a:prstGeom>
          <a:noFill/>
          <a:ln>
            <a:noFill/>
          </a:ln>
        </p:spPr>
        <p:txBody>
          <a:bodyPr spcFirstLastPara="1" wrap="square" lIns="0" tIns="0" rIns="0" bIns="0" anchor="t" anchorCtr="0">
            <a:spAutoFit/>
          </a:bodyPr>
          <a:lstStyle/>
          <a:p>
            <a:pPr algn="r">
              <a:lnSpc>
                <a:spcPct val="103794"/>
              </a:lnSpc>
            </a:pPr>
            <a:r>
              <a:rPr lang="tr-TR" sz="3050" dirty="0">
                <a:solidFill>
                  <a:srgbClr val="FFFFFF"/>
                </a:solidFill>
                <a:latin typeface="Lato"/>
                <a:ea typeface="Lato"/>
                <a:cs typeface="Lato"/>
                <a:sym typeface="Lato"/>
              </a:rPr>
              <a:t>Fatma Köle</a:t>
            </a:r>
          </a:p>
          <a:p>
            <a:pPr algn="r">
              <a:lnSpc>
                <a:spcPct val="103794"/>
              </a:lnSpc>
            </a:pPr>
            <a:r>
              <a:rPr lang="tr-TR" sz="3050" dirty="0">
                <a:solidFill>
                  <a:srgbClr val="FFFFFF"/>
                </a:solidFill>
                <a:latin typeface="Lato"/>
                <a:ea typeface="Lato"/>
                <a:cs typeface="Lato"/>
                <a:sym typeface="Lato"/>
              </a:rPr>
              <a:t>Kadir Gürbüz</a:t>
            </a:r>
          </a:p>
          <a:p>
            <a:pPr algn="r">
              <a:lnSpc>
                <a:spcPct val="103794"/>
              </a:lnSpc>
            </a:pPr>
            <a:r>
              <a:rPr lang="tr-TR" sz="3050" dirty="0">
                <a:solidFill>
                  <a:schemeClr val="bg1"/>
                </a:solidFill>
                <a:latin typeface="Lato"/>
                <a:ea typeface="Lato"/>
                <a:cs typeface="Lato"/>
                <a:sym typeface="Lato"/>
                <a:hlinkClick r:id="rId6">
                  <a:extLst>
                    <a:ext uri="{A12FA001-AC4F-418D-AE19-62706E023703}">
                      <ahyp:hlinkClr xmlns:ahyp="http://schemas.microsoft.com/office/drawing/2018/hyperlinkcolor" val="tx"/>
                    </a:ext>
                  </a:extLst>
                </a:hlinkClick>
              </a:rPr>
              <a:t>cevreningencsozculeri@turcev.org.tr</a:t>
            </a:r>
            <a:endParaRPr lang="tr-TR" sz="3050" dirty="0">
              <a:solidFill>
                <a:schemeClr val="bg1"/>
              </a:solidFill>
              <a:latin typeface="Lato"/>
              <a:ea typeface="Lato"/>
              <a:cs typeface="Lato"/>
              <a:sym typeface="Lato"/>
            </a:endParaRPr>
          </a:p>
          <a:p>
            <a:pPr algn="r">
              <a:lnSpc>
                <a:spcPct val="103794"/>
              </a:lnSpc>
            </a:pPr>
            <a:r>
              <a:rPr lang="tr-TR" sz="3050" dirty="0">
                <a:solidFill>
                  <a:schemeClr val="bg1"/>
                </a:solidFill>
                <a:latin typeface="Lato"/>
                <a:ea typeface="Lato"/>
                <a:cs typeface="Lato"/>
                <a:sym typeface="Lato"/>
                <a:hlinkClick r:id="rId7">
                  <a:extLst>
                    <a:ext uri="{A12FA001-AC4F-418D-AE19-62706E023703}">
                      <ahyp:hlinkClr xmlns:ahyp="http://schemas.microsoft.com/office/drawing/2018/hyperlinkcolor" val="tx"/>
                    </a:ext>
                  </a:extLst>
                </a:hlinkClick>
              </a:rPr>
              <a:t>egitimasistan@turcev.org.tr</a:t>
            </a:r>
            <a:r>
              <a:rPr lang="tr-TR" sz="3050" dirty="0">
                <a:solidFill>
                  <a:schemeClr val="bg1"/>
                </a:solidFill>
                <a:latin typeface="Lato"/>
                <a:ea typeface="Lato"/>
                <a:cs typeface="Lato"/>
                <a:sym typeface="Lato"/>
              </a:rPr>
              <a:t> </a:t>
            </a:r>
          </a:p>
          <a:p>
            <a:pPr algn="r">
              <a:lnSpc>
                <a:spcPct val="103794"/>
              </a:lnSpc>
            </a:pPr>
            <a:r>
              <a:rPr lang="tr-TR" sz="3050" dirty="0">
                <a:solidFill>
                  <a:srgbClr val="FFFFFF"/>
                </a:solidFill>
                <a:latin typeface="Lato"/>
                <a:ea typeface="Lato"/>
                <a:cs typeface="Lato"/>
                <a:sym typeface="Lato"/>
              </a:rPr>
              <a:t>0530 555 35 94</a:t>
            </a:r>
          </a:p>
          <a:p>
            <a:pPr algn="r">
              <a:lnSpc>
                <a:spcPct val="103794"/>
              </a:lnSpc>
            </a:pPr>
            <a:endParaRPr lang="en-US" dirty="0"/>
          </a:p>
        </p:txBody>
      </p:sp>
      <p:pic>
        <p:nvPicPr>
          <p:cNvPr id="10" name="Resim 9">
            <a:extLst>
              <a:ext uri="{FF2B5EF4-FFF2-40B4-BE49-F238E27FC236}">
                <a16:creationId xmlns:a16="http://schemas.microsoft.com/office/drawing/2014/main" id="{2FCB00ED-47F3-4F2A-90EC-EBBEE4409C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4510" y="163896"/>
            <a:ext cx="867365" cy="1226275"/>
          </a:xfrm>
          <a:prstGeom prst="rect">
            <a:avLst/>
          </a:prstGeom>
        </p:spPr>
      </p:pic>
    </p:spTree>
    <p:extLst>
      <p:ext uri="{BB962C8B-B14F-4D97-AF65-F5344CB8AC3E}">
        <p14:creationId xmlns:p14="http://schemas.microsoft.com/office/powerpoint/2010/main" val="155759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8" name="Google Shape;278;gff1612be1e_0_0"/>
          <p:cNvSpPr txBox="1"/>
          <p:nvPr/>
        </p:nvSpPr>
        <p:spPr>
          <a:xfrm>
            <a:off x="769117" y="526107"/>
            <a:ext cx="10517320" cy="732508"/>
          </a:xfrm>
          <a:prstGeom prst="rect">
            <a:avLst/>
          </a:prstGeom>
          <a:noFill/>
          <a:ln>
            <a:noFill/>
          </a:ln>
        </p:spPr>
        <p:txBody>
          <a:bodyPr spcFirstLastPara="1" wrap="square" lIns="0" tIns="0" rIns="0" bIns="0" anchor="ctr" anchorCtr="0">
            <a:spAutoFit/>
          </a:bodyPr>
          <a:lstStyle/>
          <a:p>
            <a:pPr algn="ctr">
              <a:lnSpc>
                <a:spcPct val="140000"/>
              </a:lnSpc>
            </a:pPr>
            <a:r>
              <a:rPr lang="en-US" sz="3400" b="1" dirty="0">
                <a:solidFill>
                  <a:srgbClr val="952456"/>
                </a:solidFill>
                <a:latin typeface="+mj-lt"/>
                <a:ea typeface="Lato"/>
                <a:cs typeface="Lato"/>
              </a:rPr>
              <a:t>FOUNDATION FOR ENVIRONMENTAL EDUCATION</a:t>
            </a:r>
            <a:endParaRPr lang="fr-FR" sz="3400" b="1" dirty="0">
              <a:solidFill>
                <a:srgbClr val="952456"/>
              </a:solidFill>
              <a:latin typeface="+mj-lt"/>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endParaRPr sz="1271"/>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3" name="Google Shape;278;gff1612be1e_0_0">
            <a:extLst>
              <a:ext uri="{FF2B5EF4-FFF2-40B4-BE49-F238E27FC236}">
                <a16:creationId xmlns:a16="http://schemas.microsoft.com/office/drawing/2014/main" id="{7E304F51-C782-DD91-4D88-DE3C0C188081}"/>
              </a:ext>
            </a:extLst>
          </p:cNvPr>
          <p:cNvSpPr txBox="1"/>
          <p:nvPr/>
        </p:nvSpPr>
        <p:spPr>
          <a:xfrm>
            <a:off x="5633753" y="2638611"/>
            <a:ext cx="6356489" cy="2462213"/>
          </a:xfrm>
          <a:prstGeom prst="rect">
            <a:avLst/>
          </a:prstGeom>
          <a:noFill/>
          <a:ln>
            <a:noFill/>
          </a:ln>
        </p:spPr>
        <p:txBody>
          <a:bodyPr spcFirstLastPara="1" wrap="square" lIns="0" tIns="0" rIns="0" bIns="0" anchor="t" anchorCtr="0">
            <a:spAutoFit/>
          </a:bodyPr>
          <a:lstStyle/>
          <a:p>
            <a:pPr lvl="0"/>
            <a:r>
              <a:rPr lang="en-GB" sz="3200" dirty="0" err="1">
                <a:ea typeface="Lato Light" panose="020F0502020204030203" pitchFamily="34" charset="0"/>
                <a:cs typeface="Lato Light" panose="020F0502020204030203" pitchFamily="34" charset="0"/>
              </a:rPr>
              <a:t>Kâr</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amacı</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gütmeyen</a:t>
            </a:r>
            <a:r>
              <a:rPr lang="tr-TR" sz="3200" dirty="0">
                <a:ea typeface="Lato Light" panose="020F0502020204030203" pitchFamily="34" charset="0"/>
                <a:cs typeface="Lato Light" panose="020F0502020204030203" pitchFamily="34" charset="0"/>
              </a:rPr>
              <a:t>,</a:t>
            </a:r>
          </a:p>
          <a:p>
            <a:pPr lvl="0"/>
            <a:r>
              <a:rPr lang="en-GB" sz="3200" dirty="0" err="1">
                <a:ea typeface="Lato Light" panose="020F0502020204030203" pitchFamily="34" charset="0"/>
                <a:cs typeface="Lato Light" panose="020F0502020204030203" pitchFamily="34" charset="0"/>
              </a:rPr>
              <a:t>Dünya</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çapında</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Çevre</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Eğitimi</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yoluyla</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Sürdürülebilir</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Kalkınmayı</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teşvik</a:t>
            </a:r>
            <a:r>
              <a:rPr lang="en-GB" sz="3200" dirty="0">
                <a:ea typeface="Lato Light" panose="020F0502020204030203" pitchFamily="34" charset="0"/>
                <a:cs typeface="Lato Light" panose="020F0502020204030203" pitchFamily="34" charset="0"/>
              </a:rPr>
              <a:t> e</a:t>
            </a:r>
            <a:r>
              <a:rPr lang="tr-TR" sz="3200" dirty="0">
                <a:ea typeface="Lato Light" panose="020F0502020204030203" pitchFamily="34" charset="0"/>
                <a:cs typeface="Lato Light" panose="020F0502020204030203" pitchFamily="34" charset="0"/>
              </a:rPr>
              <a:t>den,</a:t>
            </a:r>
          </a:p>
          <a:p>
            <a:pPr lvl="0"/>
            <a:r>
              <a:rPr lang="en-GB" sz="3200" dirty="0">
                <a:ea typeface="Lato Light" panose="020F0502020204030203" pitchFamily="34" charset="0"/>
                <a:cs typeface="Lato Light" panose="020F0502020204030203" pitchFamily="34" charset="0"/>
              </a:rPr>
              <a:t>Her </a:t>
            </a:r>
            <a:r>
              <a:rPr lang="en-GB" sz="3200" dirty="0" err="1">
                <a:ea typeface="Lato Light" panose="020F0502020204030203" pitchFamily="34" charset="0"/>
                <a:cs typeface="Lato Light" panose="020F0502020204030203" pitchFamily="34" charset="0"/>
              </a:rPr>
              <a:t>ülkede</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bir</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üye</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organizasyona</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sahip</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bir</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çatı</a:t>
            </a:r>
            <a:r>
              <a:rPr lang="en-GB" sz="3200" dirty="0">
                <a:ea typeface="Lato Light" panose="020F0502020204030203" pitchFamily="34" charset="0"/>
                <a:cs typeface="Lato Light" panose="020F0502020204030203" pitchFamily="34" charset="0"/>
              </a:rPr>
              <a:t> </a:t>
            </a:r>
            <a:r>
              <a:rPr lang="en-GB" sz="3200" dirty="0" err="1">
                <a:ea typeface="Lato Light" panose="020F0502020204030203" pitchFamily="34" charset="0"/>
                <a:cs typeface="Lato Light" panose="020F0502020204030203" pitchFamily="34" charset="0"/>
              </a:rPr>
              <a:t>organizasyon</a:t>
            </a:r>
            <a:r>
              <a:rPr lang="tr-TR" sz="3200" dirty="0">
                <a:ea typeface="Lato Light" panose="020F0502020204030203" pitchFamily="34" charset="0"/>
                <a:cs typeface="Lato Light" panose="020F0502020204030203" pitchFamily="34" charset="0"/>
              </a:rPr>
              <a:t>.</a:t>
            </a:r>
            <a:endParaRPr lang="da-DK" sz="3200" dirty="0">
              <a:ea typeface="Lato Light" panose="020F0502020204030203" pitchFamily="34" charset="0"/>
              <a:cs typeface="Lato Light" panose="020F0502020204030203" pitchFamily="34" charset="0"/>
            </a:endParaRPr>
          </a:p>
        </p:txBody>
      </p:sp>
      <p:pic>
        <p:nvPicPr>
          <p:cNvPr id="2" name="Picture 1" descr="Logo, company name&#10;&#10;Description automatically generated">
            <a:extLst>
              <a:ext uri="{FF2B5EF4-FFF2-40B4-BE49-F238E27FC236}">
                <a16:creationId xmlns:a16="http://schemas.microsoft.com/office/drawing/2014/main" id="{CE744935-8FD4-8FE8-3AF6-4EEA7C00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196" y="3056448"/>
            <a:ext cx="1172151" cy="122022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530641E7-D5E9-B33C-8A2A-19B4F86A4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65" y="2661747"/>
            <a:ext cx="1309708" cy="225811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D92C6A3-8103-B821-550C-AF6F55496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425" y="2935201"/>
            <a:ext cx="974672" cy="1527496"/>
          </a:xfrm>
          <a:prstGeom prst="rect">
            <a:avLst/>
          </a:prstGeom>
        </p:spPr>
      </p:pic>
      <p:pic>
        <p:nvPicPr>
          <p:cNvPr id="12" name="Picture 11" descr="Logo&#10;&#10;Description automatically generated">
            <a:extLst>
              <a:ext uri="{FF2B5EF4-FFF2-40B4-BE49-F238E27FC236}">
                <a16:creationId xmlns:a16="http://schemas.microsoft.com/office/drawing/2014/main" id="{697FCE48-B38B-84D3-6AB8-145231FCC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111" y="4462697"/>
            <a:ext cx="1267139" cy="1356298"/>
          </a:xfrm>
          <a:prstGeom prst="rect">
            <a:avLst/>
          </a:prstGeom>
        </p:spPr>
      </p:pic>
      <p:pic>
        <p:nvPicPr>
          <p:cNvPr id="13" name="Picture 12" descr="Logo, icon&#10;&#10;Description automatically generated">
            <a:extLst>
              <a:ext uri="{FF2B5EF4-FFF2-40B4-BE49-F238E27FC236}">
                <a16:creationId xmlns:a16="http://schemas.microsoft.com/office/drawing/2014/main" id="{49071C39-26AB-5805-B2BE-723223CEE5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119" y="1675518"/>
            <a:ext cx="1334260" cy="963093"/>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E318DD7C-6F0B-0A71-2D53-04ADC36E2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169" y="1675519"/>
            <a:ext cx="981615" cy="963093"/>
          </a:xfrm>
          <a:prstGeom prst="rect">
            <a:avLst/>
          </a:prstGeom>
        </p:spPr>
      </p:pic>
      <p:sp>
        <p:nvSpPr>
          <p:cNvPr id="15" name="Right Brace 14">
            <a:extLst>
              <a:ext uri="{FF2B5EF4-FFF2-40B4-BE49-F238E27FC236}">
                <a16:creationId xmlns:a16="http://schemas.microsoft.com/office/drawing/2014/main" id="{A62C70AF-57D4-E372-7A5F-31778E77C9C7}"/>
              </a:ext>
            </a:extLst>
          </p:cNvPr>
          <p:cNvSpPr/>
          <p:nvPr/>
        </p:nvSpPr>
        <p:spPr>
          <a:xfrm rot="10800000">
            <a:off x="1892628" y="1709457"/>
            <a:ext cx="291391" cy="4246151"/>
          </a:xfrm>
          <a:prstGeom prst="rightBrace">
            <a:avLst>
              <a:gd name="adj1" fmla="val 8333"/>
              <a:gd name="adj2" fmla="val 49057"/>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DK"/>
          </a:p>
        </p:txBody>
      </p:sp>
      <p:sp>
        <p:nvSpPr>
          <p:cNvPr id="16" name="Rectangle 15">
            <a:extLst>
              <a:ext uri="{FF2B5EF4-FFF2-40B4-BE49-F238E27FC236}">
                <a16:creationId xmlns:a16="http://schemas.microsoft.com/office/drawing/2014/main" id="{C82B2C38-0AA8-DB8F-F952-FF1725EE0687}"/>
              </a:ext>
            </a:extLst>
          </p:cNvPr>
          <p:cNvSpPr/>
          <p:nvPr/>
        </p:nvSpPr>
        <p:spPr>
          <a:xfrm>
            <a:off x="0" y="-8979"/>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9CE9D9-FCF4-8979-1EA5-641F5353996A}"/>
              </a:ext>
            </a:extLst>
          </p:cNvPr>
          <p:cNvPicPr>
            <a:picLocks noChangeAspect="1"/>
          </p:cNvPicPr>
          <p:nvPr/>
        </p:nvPicPr>
        <p:blipFill>
          <a:blip r:embed="rId6"/>
          <a:srcRect/>
          <a:stretch/>
        </p:blipFill>
        <p:spPr>
          <a:xfrm>
            <a:off x="10680151" y="5754799"/>
            <a:ext cx="1009006" cy="1080000"/>
          </a:xfrm>
          <a:prstGeom prst="rect">
            <a:avLst/>
          </a:prstGeom>
        </p:spPr>
      </p:pic>
    </p:spTree>
    <p:extLst>
      <p:ext uri="{BB962C8B-B14F-4D97-AF65-F5344CB8AC3E}">
        <p14:creationId xmlns:p14="http://schemas.microsoft.com/office/powerpoint/2010/main" val="840092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8" name="Google Shape;278;gff1612be1e_0_0"/>
          <p:cNvSpPr txBox="1"/>
          <p:nvPr/>
        </p:nvSpPr>
        <p:spPr>
          <a:xfrm>
            <a:off x="769117" y="526107"/>
            <a:ext cx="10517320" cy="732508"/>
          </a:xfrm>
          <a:prstGeom prst="rect">
            <a:avLst/>
          </a:prstGeom>
          <a:noFill/>
          <a:ln>
            <a:noFill/>
          </a:ln>
        </p:spPr>
        <p:txBody>
          <a:bodyPr spcFirstLastPara="1" wrap="square" lIns="0" tIns="0" rIns="0" bIns="0" anchor="ctr" anchorCtr="0">
            <a:spAutoFit/>
          </a:bodyPr>
          <a:lstStyle/>
          <a:p>
            <a:pPr algn="ctr">
              <a:lnSpc>
                <a:spcPct val="140000"/>
              </a:lnSpc>
            </a:pPr>
            <a:r>
              <a:rPr lang="tr-TR" sz="3400" b="1" dirty="0">
                <a:solidFill>
                  <a:srgbClr val="952456"/>
                </a:solidFill>
                <a:latin typeface="+mj-lt"/>
                <a:ea typeface="Lato"/>
                <a:cs typeface="Lato"/>
              </a:rPr>
              <a:t>TÜRKİYE ÇEVRE EĞİTİM VAKFI</a:t>
            </a:r>
            <a:endParaRPr lang="fr-FR" sz="3400" b="1" dirty="0">
              <a:solidFill>
                <a:srgbClr val="952456"/>
              </a:solidFill>
              <a:latin typeface="+mj-lt"/>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endParaRPr sz="1271"/>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3" name="Google Shape;278;gff1612be1e_0_0">
            <a:extLst>
              <a:ext uri="{FF2B5EF4-FFF2-40B4-BE49-F238E27FC236}">
                <a16:creationId xmlns:a16="http://schemas.microsoft.com/office/drawing/2014/main" id="{7E304F51-C782-DD91-4D88-DE3C0C188081}"/>
              </a:ext>
            </a:extLst>
          </p:cNvPr>
          <p:cNvSpPr txBox="1"/>
          <p:nvPr/>
        </p:nvSpPr>
        <p:spPr>
          <a:xfrm>
            <a:off x="5566175" y="2393576"/>
            <a:ext cx="6424067" cy="3077766"/>
          </a:xfrm>
          <a:prstGeom prst="rect">
            <a:avLst/>
          </a:prstGeom>
          <a:noFill/>
          <a:ln>
            <a:noFill/>
          </a:ln>
        </p:spPr>
        <p:txBody>
          <a:bodyPr spcFirstLastPara="1" wrap="square" lIns="0" tIns="0" rIns="0" bIns="0" anchor="t" anchorCtr="0">
            <a:spAutoFit/>
          </a:bodyPr>
          <a:lstStyle/>
          <a:p>
            <a:pPr lvl="0" algn="just"/>
            <a:r>
              <a:rPr lang="tr-TR" sz="2000" dirty="0"/>
              <a:t>Türkiye Çevre Eğitim Vakfı (TÜRÇEV) 1993 yılında, Turizm Bakanlığı önderliğinde, Mavi Bayrak Programı'nın ülkemizde de başlatılabilmesi amacı ile kurulmuştur.</a:t>
            </a:r>
          </a:p>
          <a:p>
            <a:pPr lvl="0" algn="just"/>
            <a:endParaRPr lang="tr-TR" sz="2000" dirty="0">
              <a:ea typeface="Lato Light" panose="020F0502020204030203" pitchFamily="34" charset="0"/>
              <a:cs typeface="Lato Light" panose="020F0502020204030203" pitchFamily="34" charset="0"/>
            </a:endParaRPr>
          </a:p>
          <a:p>
            <a:pPr lvl="0" algn="just"/>
            <a:r>
              <a:rPr lang="tr-TR" sz="2000" dirty="0"/>
              <a:t>TÜRÇEV, kuruluşunu takiben Mavi Bayrak Programı'na başlarken, yine FEE şemsiyesi altında; 1995 yılında Eko-Okullar ve Çevrenin Genç Sözcüleri, 2004 yılında da Okullarda Orman Programlarını ülkemizde yürütmeye başlamıştır. 2011 yılında ise Uluslararası Yeşil Anahtar Ödülü Programı ülkemizde yürütülmeye başlanmıştır. </a:t>
            </a:r>
            <a:endParaRPr lang="da-DK" sz="2000" dirty="0">
              <a:ea typeface="Lato Light" panose="020F0502020204030203" pitchFamily="34" charset="0"/>
              <a:cs typeface="Lato Light" panose="020F0502020204030203" pitchFamily="34" charset="0"/>
            </a:endParaRPr>
          </a:p>
        </p:txBody>
      </p:sp>
      <p:pic>
        <p:nvPicPr>
          <p:cNvPr id="2" name="Picture 1" descr="Logo, company name&#10;&#10;Description automatically generated">
            <a:extLst>
              <a:ext uri="{FF2B5EF4-FFF2-40B4-BE49-F238E27FC236}">
                <a16:creationId xmlns:a16="http://schemas.microsoft.com/office/drawing/2014/main" id="{CE744935-8FD4-8FE8-3AF6-4EEA7C00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196" y="3056448"/>
            <a:ext cx="1172151" cy="122022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D92C6A3-8103-B821-550C-AF6F55496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425" y="2935201"/>
            <a:ext cx="974672" cy="1527496"/>
          </a:xfrm>
          <a:prstGeom prst="rect">
            <a:avLst/>
          </a:prstGeom>
        </p:spPr>
      </p:pic>
      <p:pic>
        <p:nvPicPr>
          <p:cNvPr id="12" name="Picture 11" descr="Logo&#10;&#10;Description automatically generated">
            <a:extLst>
              <a:ext uri="{FF2B5EF4-FFF2-40B4-BE49-F238E27FC236}">
                <a16:creationId xmlns:a16="http://schemas.microsoft.com/office/drawing/2014/main" id="{697FCE48-B38B-84D3-6AB8-145231FCC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111" y="4462697"/>
            <a:ext cx="1267139" cy="1356298"/>
          </a:xfrm>
          <a:prstGeom prst="rect">
            <a:avLst/>
          </a:prstGeom>
        </p:spPr>
      </p:pic>
      <p:pic>
        <p:nvPicPr>
          <p:cNvPr id="13" name="Picture 12" descr="Logo, icon&#10;&#10;Description automatically generated">
            <a:extLst>
              <a:ext uri="{FF2B5EF4-FFF2-40B4-BE49-F238E27FC236}">
                <a16:creationId xmlns:a16="http://schemas.microsoft.com/office/drawing/2014/main" id="{49071C39-26AB-5805-B2BE-723223CEE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0119" y="1675518"/>
            <a:ext cx="1334260" cy="963093"/>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E318DD7C-6F0B-0A71-2D53-04ADC36E2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169" y="1675519"/>
            <a:ext cx="981615" cy="963093"/>
          </a:xfrm>
          <a:prstGeom prst="rect">
            <a:avLst/>
          </a:prstGeom>
        </p:spPr>
      </p:pic>
      <p:sp>
        <p:nvSpPr>
          <p:cNvPr id="15" name="Right Brace 14">
            <a:extLst>
              <a:ext uri="{FF2B5EF4-FFF2-40B4-BE49-F238E27FC236}">
                <a16:creationId xmlns:a16="http://schemas.microsoft.com/office/drawing/2014/main" id="{A62C70AF-57D4-E372-7A5F-31778E77C9C7}"/>
              </a:ext>
            </a:extLst>
          </p:cNvPr>
          <p:cNvSpPr/>
          <p:nvPr/>
        </p:nvSpPr>
        <p:spPr>
          <a:xfrm rot="10800000">
            <a:off x="1892628" y="1709457"/>
            <a:ext cx="291391" cy="4246151"/>
          </a:xfrm>
          <a:prstGeom prst="rightBrace">
            <a:avLst>
              <a:gd name="adj1" fmla="val 8333"/>
              <a:gd name="adj2" fmla="val 49057"/>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DK"/>
          </a:p>
        </p:txBody>
      </p:sp>
      <p:sp>
        <p:nvSpPr>
          <p:cNvPr id="16" name="Rectangle 15">
            <a:extLst>
              <a:ext uri="{FF2B5EF4-FFF2-40B4-BE49-F238E27FC236}">
                <a16:creationId xmlns:a16="http://schemas.microsoft.com/office/drawing/2014/main" id="{C82B2C38-0AA8-DB8F-F952-FF1725EE0687}"/>
              </a:ext>
            </a:extLst>
          </p:cNvPr>
          <p:cNvSpPr/>
          <p:nvPr/>
        </p:nvSpPr>
        <p:spPr>
          <a:xfrm>
            <a:off x="0" y="-8979"/>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9CE9D9-FCF4-8979-1EA5-641F5353996A}"/>
              </a:ext>
            </a:extLst>
          </p:cNvPr>
          <p:cNvPicPr>
            <a:picLocks noChangeAspect="1"/>
          </p:cNvPicPr>
          <p:nvPr/>
        </p:nvPicPr>
        <p:blipFill>
          <a:blip r:embed="rId5"/>
          <a:srcRect/>
          <a:stretch/>
        </p:blipFill>
        <p:spPr>
          <a:xfrm>
            <a:off x="10680151" y="5754799"/>
            <a:ext cx="1009006" cy="1080000"/>
          </a:xfrm>
          <a:prstGeom prst="rect">
            <a:avLst/>
          </a:prstGeom>
        </p:spPr>
      </p:pic>
      <p:pic>
        <p:nvPicPr>
          <p:cNvPr id="9" name="Resim 8">
            <a:extLst>
              <a:ext uri="{FF2B5EF4-FFF2-40B4-BE49-F238E27FC236}">
                <a16:creationId xmlns:a16="http://schemas.microsoft.com/office/drawing/2014/main" id="{8A089130-8149-4F36-9B1E-25C305D5C9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183" y="2676587"/>
            <a:ext cx="1706567" cy="2412733"/>
          </a:xfrm>
          <a:prstGeom prst="rect">
            <a:avLst/>
          </a:prstGeom>
        </p:spPr>
      </p:pic>
    </p:spTree>
    <p:extLst>
      <p:ext uri="{BB962C8B-B14F-4D97-AF65-F5344CB8AC3E}">
        <p14:creationId xmlns:p14="http://schemas.microsoft.com/office/powerpoint/2010/main" val="355522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sp>
        <p:nvSpPr>
          <p:cNvPr id="6" name="Google Shape;278;gff1612be1e_0_0">
            <a:extLst>
              <a:ext uri="{FF2B5EF4-FFF2-40B4-BE49-F238E27FC236}">
                <a16:creationId xmlns:a16="http://schemas.microsoft.com/office/drawing/2014/main" id="{3FCDECA5-5743-BF5E-264C-E791CFCD316D}"/>
              </a:ext>
            </a:extLst>
          </p:cNvPr>
          <p:cNvSpPr txBox="1"/>
          <p:nvPr/>
        </p:nvSpPr>
        <p:spPr>
          <a:xfrm>
            <a:off x="383076" y="3913478"/>
            <a:ext cx="6988685" cy="1477328"/>
          </a:xfrm>
          <a:prstGeom prst="rect">
            <a:avLst/>
          </a:prstGeom>
          <a:noFill/>
          <a:ln>
            <a:noFill/>
          </a:ln>
        </p:spPr>
        <p:txBody>
          <a:bodyPr spcFirstLastPara="1" wrap="square" lIns="0" tIns="0" rIns="0" bIns="0" anchor="t" anchorCtr="0">
            <a:spAutoFit/>
          </a:bodyPr>
          <a:lstStyle/>
          <a:p>
            <a:pPr lvl="0" algn="ctr">
              <a:defRPr/>
            </a:pPr>
            <a:r>
              <a:rPr lang="tr-TR" sz="2400" dirty="0"/>
              <a:t>ÇGS, gençlere çevresel sorunları araştırmak ve çözüm önerilerini araştırmacı gazetecilik, fotoğrafçılık ve video gazeteciliği aracılığıyla tanıtmak için bir platform sunmaktadır.</a:t>
            </a:r>
            <a:endParaRPr kumimoji="0" lang="en-GB" sz="24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9" name="Google Shape;278;gff1612be1e_0_0">
            <a:extLst>
              <a:ext uri="{FF2B5EF4-FFF2-40B4-BE49-F238E27FC236}">
                <a16:creationId xmlns:a16="http://schemas.microsoft.com/office/drawing/2014/main" id="{99FB698F-6AF8-2314-576D-74F3C36A52AD}"/>
              </a:ext>
            </a:extLst>
          </p:cNvPr>
          <p:cNvSpPr txBox="1"/>
          <p:nvPr/>
        </p:nvSpPr>
        <p:spPr>
          <a:xfrm>
            <a:off x="223610" y="5743304"/>
            <a:ext cx="7396390" cy="430887"/>
          </a:xfrm>
          <a:prstGeom prst="rect">
            <a:avLst/>
          </a:prstGeom>
          <a:noFill/>
          <a:ln>
            <a:noFill/>
          </a:ln>
        </p:spPr>
        <p:txBody>
          <a:bodyPr spcFirstLastPara="1" wrap="square" lIns="0" tIns="0" rIns="0" bIns="0" anchor="t" anchorCtr="0">
            <a:spAutoFit/>
          </a:bodyPr>
          <a:lstStyle/>
          <a:p>
            <a:pPr lvl="0" algn="ctr">
              <a:defRPr/>
            </a:pPr>
            <a:r>
              <a:rPr lang="tr-TR" sz="2800" b="1" dirty="0">
                <a:solidFill>
                  <a:srgbClr val="972456"/>
                </a:solidFill>
                <a:latin typeface="Lato Light"/>
                <a:ea typeface="Lato Light"/>
                <a:cs typeface="Lato Light"/>
                <a:hlinkClick r:id="rId3"/>
              </a:rPr>
              <a:t>ÇGS Gençler için bir liderlik programıdır.</a:t>
            </a:r>
            <a:r>
              <a:rPr kumimoji="0" lang="en-GB" sz="2800" b="1" i="0" u="none" strike="noStrike" kern="1200" cap="none" spc="0" normalizeH="0" baseline="0" noProof="0" dirty="0">
                <a:ln>
                  <a:noFill/>
                </a:ln>
                <a:solidFill>
                  <a:srgbClr val="972456"/>
                </a:solidFill>
                <a:effectLst/>
                <a:uLnTx/>
                <a:uFillTx/>
                <a:latin typeface="Lato Light"/>
                <a:ea typeface="Lato Light"/>
                <a:cs typeface="Lato Light"/>
                <a:hlinkClick r:id="rId3"/>
              </a:rPr>
              <a:t>​</a:t>
            </a:r>
            <a:endParaRPr kumimoji="0" lang="en-GB" sz="2800" b="1" i="0" u="none" strike="noStrike" kern="1200" cap="none" spc="0" normalizeH="0" baseline="0" noProof="0" dirty="0">
              <a:ln>
                <a:noFill/>
              </a:ln>
              <a:solidFill>
                <a:srgbClr val="972456"/>
              </a:solidFill>
              <a:effectLst/>
              <a:uLnTx/>
              <a:uFillTx/>
              <a:latin typeface="Lato Light"/>
              <a:ea typeface="Lato Light"/>
              <a:cs typeface="Lato Light"/>
            </a:endParaRPr>
          </a:p>
        </p:txBody>
      </p:sp>
      <p:sp>
        <p:nvSpPr>
          <p:cNvPr id="5" name="Rectangle 4">
            <a:extLst>
              <a:ext uri="{FF2B5EF4-FFF2-40B4-BE49-F238E27FC236}">
                <a16:creationId xmlns:a16="http://schemas.microsoft.com/office/drawing/2014/main" id="{DA4B39F0-4528-6A14-8771-5EEF4F689661}"/>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erson with a camera on a tripod&#10;&#10;Description automatically generated">
            <a:extLst>
              <a:ext uri="{FF2B5EF4-FFF2-40B4-BE49-F238E27FC236}">
                <a16:creationId xmlns:a16="http://schemas.microsoft.com/office/drawing/2014/main" id="{343C0E65-34C2-A0BF-0819-12EE2EE00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pic>
        <p:nvPicPr>
          <p:cNvPr id="4" name="Resim 3">
            <a:extLst>
              <a:ext uri="{FF2B5EF4-FFF2-40B4-BE49-F238E27FC236}">
                <a16:creationId xmlns:a16="http://schemas.microsoft.com/office/drawing/2014/main" id="{06A9424B-3FF7-4F03-8435-83BB1245A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572" y="485681"/>
            <a:ext cx="4591691" cy="3029373"/>
          </a:xfrm>
          <a:prstGeom prst="rect">
            <a:avLst/>
          </a:prstGeom>
        </p:spPr>
      </p:pic>
    </p:spTree>
    <p:extLst>
      <p:ext uri="{BB962C8B-B14F-4D97-AF65-F5344CB8AC3E}">
        <p14:creationId xmlns:p14="http://schemas.microsoft.com/office/powerpoint/2010/main" val="166338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3" name="Rectangle 2">
            <a:extLst>
              <a:ext uri="{FF2B5EF4-FFF2-40B4-BE49-F238E27FC236}">
                <a16:creationId xmlns:a16="http://schemas.microsoft.com/office/drawing/2014/main" id="{4CBDDE1C-0070-C35E-E4ED-DFE69A184717}"/>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BA1F877-CA89-8DFC-BC0D-873A5DD3B91F}"/>
              </a:ext>
            </a:extLst>
          </p:cNvPr>
          <p:cNvPicPr>
            <a:picLocks noChangeAspect="1"/>
          </p:cNvPicPr>
          <p:nvPr/>
        </p:nvPicPr>
        <p:blipFill>
          <a:blip r:embed="rId3"/>
          <a:srcRect/>
          <a:stretch/>
        </p:blipFill>
        <p:spPr>
          <a:xfrm>
            <a:off x="10647689" y="5584470"/>
            <a:ext cx="1009006" cy="1080000"/>
          </a:xfrm>
          <a:prstGeom prst="rect">
            <a:avLst/>
          </a:prstGeom>
        </p:spPr>
      </p:pic>
      <p:graphicFrame>
        <p:nvGraphicFramePr>
          <p:cNvPr id="6" name="Diagram 5">
            <a:extLst>
              <a:ext uri="{FF2B5EF4-FFF2-40B4-BE49-F238E27FC236}">
                <a16:creationId xmlns:a16="http://schemas.microsoft.com/office/drawing/2014/main" id="{FCC52164-526F-AB5F-7C07-0F77BC1634AD}"/>
              </a:ext>
            </a:extLst>
          </p:cNvPr>
          <p:cNvGraphicFramePr/>
          <p:nvPr>
            <p:extLst>
              <p:ext uri="{D42A27DB-BD31-4B8C-83A1-F6EECF244321}">
                <p14:modId xmlns:p14="http://schemas.microsoft.com/office/powerpoint/2010/main" val="2690396322"/>
              </p:ext>
            </p:extLst>
          </p:nvPr>
        </p:nvGraphicFramePr>
        <p:xfrm>
          <a:off x="227082" y="1104964"/>
          <a:ext cx="11737833" cy="3323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9" name="Diagram 38">
            <a:extLst>
              <a:ext uri="{FF2B5EF4-FFF2-40B4-BE49-F238E27FC236}">
                <a16:creationId xmlns:a16="http://schemas.microsoft.com/office/drawing/2014/main" id="{8C2EE2E5-7942-CB33-2B0E-88F1AC0A3505}"/>
              </a:ext>
            </a:extLst>
          </p:cNvPr>
          <p:cNvGraphicFramePr/>
          <p:nvPr>
            <p:extLst>
              <p:ext uri="{D42A27DB-BD31-4B8C-83A1-F6EECF244321}">
                <p14:modId xmlns:p14="http://schemas.microsoft.com/office/powerpoint/2010/main" val="550837906"/>
              </p:ext>
            </p:extLst>
          </p:nvPr>
        </p:nvGraphicFramePr>
        <p:xfrm>
          <a:off x="2287523" y="4621829"/>
          <a:ext cx="7616952" cy="22659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535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60BBDBB-10B2-6762-4573-06C11BFE5A35}"/>
              </a:ext>
            </a:extLst>
          </p:cNvPr>
          <p:cNvPicPr>
            <a:picLocks noChangeAspect="1"/>
          </p:cNvPicPr>
          <p:nvPr/>
        </p:nvPicPr>
        <p:blipFill>
          <a:blip r:embed="rId3">
            <a:extLst>
              <a:ext uri="{28A0092B-C50C-407E-A947-70E740481C1C}">
                <a14:useLocalDpi xmlns:a14="http://schemas.microsoft.com/office/drawing/2010/main" val="0"/>
              </a:ext>
            </a:extLst>
          </a:blip>
          <a:srcRect l="25544" r="25544"/>
          <a:stretch/>
        </p:blipFill>
        <p:spPr>
          <a:xfrm>
            <a:off x="7143333" y="-666"/>
            <a:ext cx="5040000" cy="6858663"/>
          </a:xfrm>
          <a:prstGeom prst="rect">
            <a:avLst/>
          </a:prstGeom>
        </p:spPr>
      </p:pic>
      <p:pic>
        <p:nvPicPr>
          <p:cNvPr id="3" name="Picture 2">
            <a:extLst>
              <a:ext uri="{FF2B5EF4-FFF2-40B4-BE49-F238E27FC236}">
                <a16:creationId xmlns:a16="http://schemas.microsoft.com/office/drawing/2014/main" id="{0374C4B1-1774-BB54-E3EC-E36511D6148A}"/>
              </a:ext>
            </a:extLst>
          </p:cNvPr>
          <p:cNvPicPr>
            <a:picLocks noChangeAspect="1"/>
          </p:cNvPicPr>
          <p:nvPr/>
        </p:nvPicPr>
        <p:blipFill>
          <a:blip r:embed="rId4">
            <a:extLst>
              <a:ext uri="{28A0092B-C50C-407E-A947-70E740481C1C}">
                <a14:useLocalDpi xmlns:a14="http://schemas.microsoft.com/office/drawing/2010/main" val="0"/>
              </a:ext>
            </a:extLst>
          </a:blip>
          <a:srcRect l="25879" r="25879"/>
          <a:stretch/>
        </p:blipFill>
        <p:spPr>
          <a:xfrm>
            <a:off x="7098748" y="-669"/>
            <a:ext cx="5129169" cy="6858000"/>
          </a:xfrm>
          <a:prstGeom prst="rect">
            <a:avLst/>
          </a:prstGeom>
        </p:spPr>
      </p:pic>
      <p:sp>
        <p:nvSpPr>
          <p:cNvPr id="2" name="Google Shape;278;gff1612be1e_0_0">
            <a:extLst>
              <a:ext uri="{FF2B5EF4-FFF2-40B4-BE49-F238E27FC236}">
                <a16:creationId xmlns:a16="http://schemas.microsoft.com/office/drawing/2014/main" id="{B33E4A2E-7065-F45A-F4E5-732A78408C09}"/>
              </a:ext>
            </a:extLst>
          </p:cNvPr>
          <p:cNvSpPr txBox="1"/>
          <p:nvPr/>
        </p:nvSpPr>
        <p:spPr>
          <a:xfrm>
            <a:off x="595370" y="1078519"/>
            <a:ext cx="5809130" cy="4136517"/>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lang="tr-TR" sz="4800" dirty="0">
                <a:solidFill>
                  <a:srgbClr val="952456"/>
                </a:solidFill>
                <a:latin typeface="Lato"/>
              </a:rPr>
              <a:t>NEDEN </a:t>
            </a:r>
          </a:p>
          <a:p>
            <a:pPr marL="0" marR="0" lvl="0" indent="0" algn="ctr" defTabSz="914400" rtl="0" eaLnBrk="1" fontAlgn="auto" latinLnBrk="0" hangingPunct="1">
              <a:lnSpc>
                <a:spcPct val="140000"/>
              </a:lnSpc>
              <a:spcBef>
                <a:spcPts val="0"/>
              </a:spcBef>
              <a:spcAft>
                <a:spcPts val="0"/>
              </a:spcAft>
              <a:buClrTx/>
              <a:buSzTx/>
              <a:buFontTx/>
              <a:buNone/>
              <a:tabLst/>
              <a:defRPr/>
            </a:pPr>
            <a:r>
              <a:rPr lang="tr-TR" sz="4800" dirty="0">
                <a:solidFill>
                  <a:srgbClr val="952456"/>
                </a:solidFill>
                <a:latin typeface="Lato"/>
              </a:rPr>
              <a:t>ÇEVRENİN </a:t>
            </a:r>
          </a:p>
          <a:p>
            <a:pPr marL="0" marR="0" lvl="0" indent="0" algn="ctr" defTabSz="914400" rtl="0" eaLnBrk="1" fontAlgn="auto" latinLnBrk="0" hangingPunct="1">
              <a:lnSpc>
                <a:spcPct val="140000"/>
              </a:lnSpc>
              <a:spcBef>
                <a:spcPts val="0"/>
              </a:spcBef>
              <a:spcAft>
                <a:spcPts val="0"/>
              </a:spcAft>
              <a:buClrTx/>
              <a:buSzTx/>
              <a:buFontTx/>
              <a:buNone/>
              <a:tabLst/>
              <a:defRPr/>
            </a:pPr>
            <a:r>
              <a:rPr lang="tr-TR" sz="4800" dirty="0">
                <a:solidFill>
                  <a:srgbClr val="952456"/>
                </a:solidFill>
                <a:latin typeface="Lato"/>
              </a:rPr>
              <a:t>GENÇ </a:t>
            </a:r>
          </a:p>
          <a:p>
            <a:pPr marL="0" marR="0" lvl="0" indent="0" algn="ctr" defTabSz="914400" rtl="0" eaLnBrk="1" fontAlgn="auto" latinLnBrk="0" hangingPunct="1">
              <a:lnSpc>
                <a:spcPct val="140000"/>
              </a:lnSpc>
              <a:spcBef>
                <a:spcPts val="0"/>
              </a:spcBef>
              <a:spcAft>
                <a:spcPts val="0"/>
              </a:spcAft>
              <a:buClrTx/>
              <a:buSzTx/>
              <a:buFontTx/>
              <a:buNone/>
              <a:tabLst/>
              <a:defRPr/>
            </a:pPr>
            <a:r>
              <a:rPr lang="tr-TR" sz="4800" dirty="0">
                <a:solidFill>
                  <a:srgbClr val="952456"/>
                </a:solidFill>
                <a:latin typeface="Lato"/>
              </a:rPr>
              <a:t>SÖZCÜLERİ?</a:t>
            </a:r>
            <a:endParaRPr kumimoji="0" lang="fr-FR" sz="4800" b="0" i="0" u="none" strike="noStrike" kern="1200" cap="none" spc="0" normalizeH="0" baseline="0" noProof="0" dirty="0">
              <a:ln>
                <a:noFill/>
              </a:ln>
              <a:solidFill>
                <a:srgbClr val="952456"/>
              </a:solidFill>
              <a:effectLst/>
              <a:uLnTx/>
              <a:uFillTx/>
              <a:latin typeface="Calibri" panose="020F0502020204030204"/>
              <a:ea typeface="+mn-ea"/>
              <a:cs typeface="+mn-cs"/>
            </a:endParaRPr>
          </a:p>
        </p:txBody>
      </p:sp>
      <p:sp>
        <p:nvSpPr>
          <p:cNvPr id="5" name="Dikdörtgen 4">
            <a:extLst>
              <a:ext uri="{FF2B5EF4-FFF2-40B4-BE49-F238E27FC236}">
                <a16:creationId xmlns:a16="http://schemas.microsoft.com/office/drawing/2014/main" id="{77EA7F78-30BD-40B3-AAC2-1871407A4D74}"/>
              </a:ext>
            </a:extLst>
          </p:cNvPr>
          <p:cNvSpPr/>
          <p:nvPr/>
        </p:nvSpPr>
        <p:spPr>
          <a:xfrm>
            <a:off x="719173" y="5965688"/>
            <a:ext cx="5415265" cy="369332"/>
          </a:xfrm>
          <a:prstGeom prst="rect">
            <a:avLst/>
          </a:prstGeom>
        </p:spPr>
        <p:txBody>
          <a:bodyPr wrap="none">
            <a:spAutoFit/>
          </a:bodyPr>
          <a:lstStyle/>
          <a:p>
            <a:r>
              <a:rPr lang="tr-TR" dirty="0">
                <a:solidFill>
                  <a:srgbClr val="952456"/>
                </a:solidFill>
              </a:rPr>
              <a:t>Gençleri yalnızca bilgilendirmez; onları harekete geçirir.</a:t>
            </a:r>
          </a:p>
        </p:txBody>
      </p:sp>
    </p:spTree>
    <p:extLst>
      <p:ext uri="{BB962C8B-B14F-4D97-AF65-F5344CB8AC3E}">
        <p14:creationId xmlns:p14="http://schemas.microsoft.com/office/powerpoint/2010/main" val="222022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8" name="Rectangle 7">
            <a:extLst>
              <a:ext uri="{FF2B5EF4-FFF2-40B4-BE49-F238E27FC236}">
                <a16:creationId xmlns:a16="http://schemas.microsoft.com/office/drawing/2014/main" id="{C1F8493E-A60E-3011-6E69-2C4858BB45E4}"/>
              </a:ext>
            </a:extLst>
          </p:cNvPr>
          <p:cNvSpPr/>
          <p:nvPr/>
        </p:nvSpPr>
        <p:spPr>
          <a:xfrm>
            <a:off x="0" y="-664"/>
            <a:ext cx="12192000" cy="360000"/>
          </a:xfrm>
          <a:prstGeom prst="rect">
            <a:avLst/>
          </a:prstGeom>
          <a:solidFill>
            <a:srgbClr val="95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8" name="Google Shape;278;gff1612be1e_0_0"/>
          <p:cNvSpPr txBox="1"/>
          <p:nvPr/>
        </p:nvSpPr>
        <p:spPr>
          <a:xfrm>
            <a:off x="769117" y="584478"/>
            <a:ext cx="9812607" cy="732508"/>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tr-TR" sz="3400" b="0" i="0" u="none" strike="noStrike" kern="1200" cap="none" spc="0" normalizeH="0" baseline="0" noProof="0" dirty="0">
                <a:ln>
                  <a:noFill/>
                </a:ln>
                <a:solidFill>
                  <a:srgbClr val="952456"/>
                </a:solidFill>
                <a:effectLst/>
                <a:uLnTx/>
                <a:uFillTx/>
                <a:latin typeface="Calibri" panose="020F0502020204030204"/>
                <a:ea typeface="+mn-ea"/>
                <a:cs typeface="+mn-cs"/>
              </a:rPr>
              <a:t>ÇGS ÖĞRENCİ KAZANIMLARI</a:t>
            </a:r>
            <a:endParaRPr kumimoji="0" lang="fr-FR" sz="3400" b="0" i="0" u="none" strike="noStrike" kern="1200" cap="none" spc="0" normalizeH="0" baseline="0" noProof="0" dirty="0">
              <a:ln>
                <a:noFill/>
              </a:ln>
              <a:solidFill>
                <a:srgbClr val="952456"/>
              </a:solidFill>
              <a:effectLst/>
              <a:uLnTx/>
              <a:uFillTx/>
              <a:latin typeface="Calibri" panose="020F0502020204030204"/>
              <a:ea typeface="+mn-ea"/>
              <a:cs typeface="+mn-cs"/>
            </a:endParaRPr>
          </a:p>
        </p:txBody>
      </p:sp>
      <p:sp>
        <p:nvSpPr>
          <p:cNvPr id="281" name="Google Shape;281;gff1612be1e_0_0"/>
          <p:cNvSpPr txBox="1"/>
          <p:nvPr/>
        </p:nvSpPr>
        <p:spPr>
          <a:xfrm>
            <a:off x="10501651" y="6335020"/>
            <a:ext cx="53365" cy="19548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Pts val="1400"/>
              <a:buFont typeface="Arial"/>
              <a:buNone/>
              <a:tabLst/>
              <a:defRPr/>
            </a:pPr>
            <a:endParaRPr kumimoji="0" sz="1271"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617F6AB7-56CD-6628-0D87-3D8A01857D2A}"/>
              </a:ext>
            </a:extLst>
          </p:cNvPr>
          <p:cNvCxnSpPr/>
          <p:nvPr/>
        </p:nvCxnSpPr>
        <p:spPr>
          <a:xfrm>
            <a:off x="8116478" y="-664"/>
            <a:ext cx="0" cy="6858664"/>
          </a:xfrm>
          <a:prstGeom prst="line">
            <a:avLst/>
          </a:prstGeom>
          <a:ln>
            <a:no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D3A04FD-BFCD-CA8F-1642-D7BD8A390A65}"/>
              </a:ext>
            </a:extLst>
          </p:cNvPr>
          <p:cNvPicPr>
            <a:picLocks noChangeAspect="1"/>
          </p:cNvPicPr>
          <p:nvPr/>
        </p:nvPicPr>
        <p:blipFill>
          <a:blip r:embed="rId3"/>
          <a:srcRect/>
          <a:stretch/>
        </p:blipFill>
        <p:spPr>
          <a:xfrm>
            <a:off x="10680151" y="5754799"/>
            <a:ext cx="1009006" cy="1080000"/>
          </a:xfrm>
          <a:prstGeom prst="rect">
            <a:avLst/>
          </a:prstGeom>
        </p:spPr>
      </p:pic>
      <p:pic>
        <p:nvPicPr>
          <p:cNvPr id="2" name="Picture 1" descr="Diagram, schematic&#10;&#10;Description automatically generated">
            <a:extLst>
              <a:ext uri="{FF2B5EF4-FFF2-40B4-BE49-F238E27FC236}">
                <a16:creationId xmlns:a16="http://schemas.microsoft.com/office/drawing/2014/main" id="{41738DE2-8585-AE67-887E-45C618DE3A78}"/>
              </a:ext>
            </a:extLst>
          </p:cNvPr>
          <p:cNvPicPr>
            <a:picLocks noChangeAspect="1"/>
          </p:cNvPicPr>
          <p:nvPr/>
        </p:nvPicPr>
        <p:blipFill rotWithShape="1">
          <a:blip r:embed="rId4">
            <a:extLst>
              <a:ext uri="{28A0092B-C50C-407E-A947-70E740481C1C}">
                <a14:useLocalDpi xmlns:a14="http://schemas.microsoft.com/office/drawing/2010/main" val="0"/>
              </a:ext>
            </a:extLst>
          </a:blip>
          <a:srcRect l="7500" t="36571" r="9041" b="19508"/>
          <a:stretch/>
        </p:blipFill>
        <p:spPr>
          <a:xfrm>
            <a:off x="1708639" y="2673449"/>
            <a:ext cx="8774722" cy="2597489"/>
          </a:xfrm>
          <a:prstGeom prst="rect">
            <a:avLst/>
          </a:prstGeom>
        </p:spPr>
      </p:pic>
      <p:sp>
        <p:nvSpPr>
          <p:cNvPr id="6" name="TextBox 5">
            <a:extLst>
              <a:ext uri="{FF2B5EF4-FFF2-40B4-BE49-F238E27FC236}">
                <a16:creationId xmlns:a16="http://schemas.microsoft.com/office/drawing/2014/main" id="{1FCD0BB5-E976-24C6-F537-BE1BCF11D4C7}"/>
              </a:ext>
            </a:extLst>
          </p:cNvPr>
          <p:cNvSpPr txBox="1"/>
          <p:nvPr/>
        </p:nvSpPr>
        <p:spPr>
          <a:xfrm>
            <a:off x="981160" y="1675270"/>
            <a:ext cx="2491974" cy="646331"/>
          </a:xfrm>
          <a:prstGeom prst="rect">
            <a:avLst/>
          </a:prstGeom>
          <a:noFill/>
        </p:spPr>
        <p:txBody>
          <a:bodyPr wrap="square">
            <a:spAutoFit/>
          </a:bodyPr>
          <a:lstStyle/>
          <a:p>
            <a:pPr algn="ctr"/>
            <a:r>
              <a:rPr lang="tr-TR" b="1" i="0" u="none" strike="noStrike" dirty="0">
                <a:effectLst/>
                <a:latin typeface="Calibri" panose="020F0502020204030204" pitchFamily="34" charset="0"/>
                <a:ea typeface="Calibri" panose="020F0502020204030204" pitchFamily="34" charset="0"/>
                <a:cs typeface="Calibri" panose="020F0502020204030204" pitchFamily="34" charset="0"/>
              </a:rPr>
              <a:t>Sürdürülebilir Kalkınma için Eğitim</a:t>
            </a:r>
            <a:endParaRPr lang="en-DK" sz="24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2323FCC-815F-B0DA-003A-EFE387D3294A}"/>
              </a:ext>
            </a:extLst>
          </p:cNvPr>
          <p:cNvSpPr txBox="1"/>
          <p:nvPr/>
        </p:nvSpPr>
        <p:spPr>
          <a:xfrm>
            <a:off x="8890396" y="1696709"/>
            <a:ext cx="1768909" cy="923330"/>
          </a:xfrm>
          <a:prstGeom prst="rect">
            <a:avLst/>
          </a:prstGeom>
          <a:noFill/>
        </p:spPr>
        <p:txBody>
          <a:bodyPr wrap="square">
            <a:spAutoFit/>
          </a:bodyPr>
          <a:lstStyle/>
          <a:p>
            <a:pPr algn="ctr"/>
            <a:r>
              <a:rPr lang="fi-FI" b="1" dirty="0">
                <a:ea typeface="Lato Light" panose="020B0604020202020204" charset="0"/>
                <a:cs typeface="Lato Light" panose="020B0604020202020204" charset="0"/>
              </a:rPr>
              <a:t>Zihinsel ve fiziksel iyi olma hali</a:t>
            </a:r>
            <a:endParaRPr lang="en-DK" b="1" dirty="0">
              <a:ea typeface="Lato Light" panose="020B0604020202020204" charset="0"/>
              <a:cs typeface="Lato Light" panose="020B0604020202020204" charset="0"/>
            </a:endParaRPr>
          </a:p>
        </p:txBody>
      </p:sp>
      <p:sp>
        <p:nvSpPr>
          <p:cNvPr id="12" name="TextBox 11">
            <a:extLst>
              <a:ext uri="{FF2B5EF4-FFF2-40B4-BE49-F238E27FC236}">
                <a16:creationId xmlns:a16="http://schemas.microsoft.com/office/drawing/2014/main" id="{500DF849-E542-9CA4-A454-C6CFEA2B19B9}"/>
              </a:ext>
            </a:extLst>
          </p:cNvPr>
          <p:cNvSpPr txBox="1"/>
          <p:nvPr/>
        </p:nvSpPr>
        <p:spPr>
          <a:xfrm>
            <a:off x="7145659" y="1801650"/>
            <a:ext cx="1649577" cy="646331"/>
          </a:xfrm>
          <a:prstGeom prst="rect">
            <a:avLst/>
          </a:prstGeom>
          <a:noFill/>
        </p:spPr>
        <p:txBody>
          <a:bodyPr wrap="square">
            <a:spAutoFit/>
          </a:bodyPr>
          <a:lstStyle/>
          <a:p>
            <a:pPr algn="ctr"/>
            <a:r>
              <a:rPr lang="tr-TR" b="1" dirty="0">
                <a:latin typeface="Calibri" panose="020F0502020204030204" pitchFamily="34" charset="0"/>
                <a:ea typeface="Calibri" panose="020F0502020204030204" pitchFamily="34" charset="0"/>
                <a:cs typeface="Calibri" panose="020F0502020204030204" pitchFamily="34" charset="0"/>
              </a:rPr>
              <a:t>Genç sorumlu liderler</a:t>
            </a:r>
            <a:endParaRPr lang="en-DK"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3619ACF-4158-B00D-7D20-D15901A49376}"/>
              </a:ext>
            </a:extLst>
          </p:cNvPr>
          <p:cNvSpPr txBox="1"/>
          <p:nvPr/>
        </p:nvSpPr>
        <p:spPr>
          <a:xfrm>
            <a:off x="1235487" y="5496080"/>
            <a:ext cx="3017288" cy="923330"/>
          </a:xfrm>
          <a:prstGeom prst="rect">
            <a:avLst/>
          </a:prstGeom>
          <a:noFill/>
        </p:spPr>
        <p:txBody>
          <a:bodyPr wrap="square">
            <a:spAutoFit/>
          </a:bodyPr>
          <a:lstStyle/>
          <a:p>
            <a:pPr algn="ctr"/>
            <a:r>
              <a:rPr lang="tr-TR" b="1" dirty="0">
                <a:latin typeface="Calibri" panose="020F0502020204030204" pitchFamily="34" charset="0"/>
                <a:ea typeface="Calibri" panose="020F0502020204030204" pitchFamily="34" charset="0"/>
                <a:cs typeface="Calibri" panose="020F0502020204030204" pitchFamily="34" charset="0"/>
              </a:rPr>
              <a:t>Motive olmuş ve kendi potansiyelini gerçekleştirme konusunda desteklenme</a:t>
            </a:r>
            <a:endParaRPr lang="en-SE"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B3D4F83-EA4E-D23D-CA0E-5D22BE9E89D3}"/>
              </a:ext>
            </a:extLst>
          </p:cNvPr>
          <p:cNvSpPr txBox="1"/>
          <p:nvPr/>
        </p:nvSpPr>
        <p:spPr>
          <a:xfrm>
            <a:off x="4886249" y="1721534"/>
            <a:ext cx="2097253" cy="923330"/>
          </a:xfrm>
          <a:prstGeom prst="rect">
            <a:avLst/>
          </a:prstGeom>
          <a:noFill/>
        </p:spPr>
        <p:txBody>
          <a:bodyPr wrap="square">
            <a:spAutoFit/>
          </a:bodyPr>
          <a:lstStyle/>
          <a:p>
            <a:pPr algn="ctr"/>
            <a:r>
              <a:rPr lang="tr-TR" b="1" dirty="0">
                <a:ea typeface="Lato Light" panose="020B0604020202020204" charset="0"/>
                <a:cs typeface="Lato Light" panose="020B0604020202020204" charset="0"/>
              </a:rPr>
              <a:t>Gazetecilik becerileri eleştirel düşünme</a:t>
            </a:r>
            <a:endParaRPr lang="en-SE" sz="1800" b="1" i="0" dirty="0">
              <a:effectLst/>
              <a:ea typeface="Lato Light" panose="020B0604020202020204" charset="0"/>
              <a:cs typeface="Lato Light" panose="020B0604020202020204" charset="0"/>
            </a:endParaRPr>
          </a:p>
        </p:txBody>
      </p:sp>
      <p:sp>
        <p:nvSpPr>
          <p:cNvPr id="17" name="TextBox 16">
            <a:extLst>
              <a:ext uri="{FF2B5EF4-FFF2-40B4-BE49-F238E27FC236}">
                <a16:creationId xmlns:a16="http://schemas.microsoft.com/office/drawing/2014/main" id="{A4D0E2D9-97F3-6BD9-C20E-636843CD72BA}"/>
              </a:ext>
            </a:extLst>
          </p:cNvPr>
          <p:cNvSpPr txBox="1"/>
          <p:nvPr/>
        </p:nvSpPr>
        <p:spPr>
          <a:xfrm>
            <a:off x="3426953" y="1801650"/>
            <a:ext cx="1297139" cy="646331"/>
          </a:xfrm>
          <a:prstGeom prst="rect">
            <a:avLst/>
          </a:prstGeom>
          <a:noFill/>
        </p:spPr>
        <p:txBody>
          <a:bodyPr wrap="square">
            <a:spAutoFit/>
          </a:bodyPr>
          <a:lstStyle/>
          <a:p>
            <a:pPr algn="ctr"/>
            <a:r>
              <a:rPr lang="tr-TR" sz="1800" b="1" dirty="0">
                <a:ea typeface="Lato Light" panose="020F0502020204030203" pitchFamily="34" charset="0"/>
                <a:cs typeface="Lato Light" panose="020F0502020204030203" pitchFamily="34" charset="0"/>
              </a:rPr>
              <a:t>Değişim Liderleri</a:t>
            </a:r>
            <a:endParaRPr lang="en-DK" sz="1800" b="1" dirty="0">
              <a:ea typeface="Lato Light" panose="020F0502020204030203" pitchFamily="34" charset="0"/>
              <a:cs typeface="Lato Light" panose="020F0502020204030203" pitchFamily="34" charset="0"/>
            </a:endParaRPr>
          </a:p>
        </p:txBody>
      </p:sp>
      <p:sp>
        <p:nvSpPr>
          <p:cNvPr id="18" name="TextBox 17">
            <a:extLst>
              <a:ext uri="{FF2B5EF4-FFF2-40B4-BE49-F238E27FC236}">
                <a16:creationId xmlns:a16="http://schemas.microsoft.com/office/drawing/2014/main" id="{7FF950F8-5797-F86F-4AFA-49AC3563C6D3}"/>
              </a:ext>
            </a:extLst>
          </p:cNvPr>
          <p:cNvSpPr txBox="1"/>
          <p:nvPr/>
        </p:nvSpPr>
        <p:spPr>
          <a:xfrm>
            <a:off x="8076208" y="5496080"/>
            <a:ext cx="1698643" cy="646331"/>
          </a:xfrm>
          <a:prstGeom prst="rect">
            <a:avLst/>
          </a:prstGeom>
          <a:noFill/>
        </p:spPr>
        <p:txBody>
          <a:bodyPr wrap="square">
            <a:spAutoFit/>
          </a:bodyPr>
          <a:lstStyle/>
          <a:p>
            <a:pPr algn="ctr"/>
            <a:r>
              <a:rPr lang="tr-TR" b="1" dirty="0">
                <a:latin typeface="Calibri" panose="020F0502020204030204" pitchFamily="34" charset="0"/>
                <a:ea typeface="Calibri" panose="020F0502020204030204" pitchFamily="34" charset="0"/>
                <a:cs typeface="Calibri" panose="020F0502020204030204" pitchFamily="34" charset="0"/>
              </a:rPr>
              <a:t>Toplulukları etkileme</a:t>
            </a:r>
            <a:endParaRPr lang="en-GB" b="1"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562A784-BF9C-9700-D591-F653CF607C73}"/>
              </a:ext>
            </a:extLst>
          </p:cNvPr>
          <p:cNvSpPr txBox="1"/>
          <p:nvPr/>
        </p:nvSpPr>
        <p:spPr>
          <a:xfrm>
            <a:off x="6180408" y="5528129"/>
            <a:ext cx="1650908" cy="923330"/>
          </a:xfrm>
          <a:prstGeom prst="rect">
            <a:avLst/>
          </a:prstGeom>
          <a:noFill/>
        </p:spPr>
        <p:txBody>
          <a:bodyPr wrap="square">
            <a:spAutoFit/>
          </a:bodyPr>
          <a:lstStyle/>
          <a:p>
            <a:pPr algn="ctr"/>
            <a:r>
              <a:rPr lang="tr-TR" b="1" dirty="0">
                <a:latin typeface="Calibri" panose="020F0502020204030204" pitchFamily="34" charset="0"/>
                <a:ea typeface="Calibri" panose="020F0502020204030204" pitchFamily="34" charset="0"/>
                <a:cs typeface="Calibri" panose="020F0502020204030204" pitchFamily="34" charset="0"/>
              </a:rPr>
              <a:t>İlham almış ve güçlendirilmiş öğrenciler</a:t>
            </a:r>
            <a:endParaRPr lang="en-SE" sz="1800" b="1"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TextBox 16">
            <a:extLst>
              <a:ext uri="{FF2B5EF4-FFF2-40B4-BE49-F238E27FC236}">
                <a16:creationId xmlns:a16="http://schemas.microsoft.com/office/drawing/2014/main" id="{B0784E73-C4D8-4D79-A2AB-BE6F568D8297}"/>
              </a:ext>
            </a:extLst>
          </p:cNvPr>
          <p:cNvSpPr txBox="1"/>
          <p:nvPr/>
        </p:nvSpPr>
        <p:spPr>
          <a:xfrm>
            <a:off x="4497667" y="5363737"/>
            <a:ext cx="1297139" cy="1200329"/>
          </a:xfrm>
          <a:prstGeom prst="rect">
            <a:avLst/>
          </a:prstGeom>
          <a:noFill/>
        </p:spPr>
        <p:txBody>
          <a:bodyPr wrap="square">
            <a:spAutoFit/>
          </a:bodyPr>
          <a:lstStyle/>
          <a:p>
            <a:pPr algn="ctr"/>
            <a:r>
              <a:rPr lang="tr-TR" sz="1800" b="1" dirty="0">
                <a:latin typeface="Calibri" panose="020F0502020204030204" pitchFamily="34" charset="0"/>
                <a:ea typeface="Calibri" panose="020F0502020204030204" pitchFamily="34" charset="0"/>
                <a:cs typeface="Calibri" panose="020F0502020204030204" pitchFamily="34" charset="0"/>
              </a:rPr>
              <a:t>Çevre konuları ile ilgili bilgi sahibi olma</a:t>
            </a:r>
            <a:endParaRPr lang="en-DK" sz="1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211808"/>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E PowerPoint Template" id="{FD951C19-396A-4300-A490-64974D5B9CC2}" vid="{39376285-258E-4CC9-921A-0BA4784E30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b44876-4235-42a5-9286-f443d8d08113">
      <Terms xmlns="http://schemas.microsoft.com/office/infopath/2007/PartnerControls"/>
    </lcf76f155ced4ddcb4097134ff3c332f>
    <TaxCatchAll xmlns="21265239-058f-48cb-9caa-51f07a31e006" xsi:nil="true"/>
    <SharedWithUsers xmlns="21265239-058f-48cb-9caa-51f07a31e006">
      <UserInfo>
        <DisplayName>Reeza Hanselmann</DisplayName>
        <AccountId>27</AccountId>
        <AccountType/>
      </UserInfo>
      <UserInfo>
        <DisplayName>Shimon Ginzburg</DisplayName>
        <AccountId>26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D2040F456C1C442A3FDF64A36C229DC" ma:contentTypeVersion="17" ma:contentTypeDescription="Opret et nyt dokument." ma:contentTypeScope="" ma:versionID="586a441b4a39ed29d9e29e214803c912">
  <xsd:schema xmlns:xsd="http://www.w3.org/2001/XMLSchema" xmlns:xs="http://www.w3.org/2001/XMLSchema" xmlns:p="http://schemas.microsoft.com/office/2006/metadata/properties" xmlns:ns2="ddb44876-4235-42a5-9286-f443d8d08113" xmlns:ns3="21265239-058f-48cb-9caa-51f07a31e006" targetNamespace="http://schemas.microsoft.com/office/2006/metadata/properties" ma:root="true" ma:fieldsID="b6939bfa541e9d1c512f9b446d79cd40" ns2:_="" ns3:_="">
    <xsd:import namespace="ddb44876-4235-42a5-9286-f443d8d08113"/>
    <xsd:import namespace="21265239-058f-48cb-9caa-51f07a31e0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44876-4235-42a5-9286-f443d8d081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b40f9cec-6895-4a12-9ea3-0294e63b55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265239-058f-48cb-9caa-51f07a31e006"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ae43497e-29d9-4a48-98a6-06aaada11f84}" ma:internalName="TaxCatchAll" ma:showField="CatchAllData" ma:web="21265239-058f-48cb-9caa-51f07a31e0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9DA46B-3010-4837-A901-CED866022077}">
  <ds:schemaRefs>
    <ds:schemaRef ds:uri="http://purl.org/dc/elements/1.1/"/>
    <ds:schemaRef ds:uri="http://schemas.microsoft.com/office/2006/metadata/properties"/>
    <ds:schemaRef ds:uri="http://schemas.openxmlformats.org/package/2006/metadata/core-properties"/>
    <ds:schemaRef ds:uri="ddb44876-4235-42a5-9286-f443d8d08113"/>
    <ds:schemaRef ds:uri="http://purl.org/dc/terms/"/>
    <ds:schemaRef ds:uri="http://schemas.microsoft.com/office/2006/documentManagement/types"/>
    <ds:schemaRef ds:uri="21265239-058f-48cb-9caa-51f07a31e006"/>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662EB72-994D-4983-8677-E0A5925417F5}">
  <ds:schemaRefs>
    <ds:schemaRef ds:uri="http://schemas.microsoft.com/sharepoint/v3/contenttype/forms"/>
  </ds:schemaRefs>
</ds:datastoreItem>
</file>

<file path=customXml/itemProps3.xml><?xml version="1.0" encoding="utf-8"?>
<ds:datastoreItem xmlns:ds="http://schemas.openxmlformats.org/officeDocument/2006/customXml" ds:itemID="{B2DAEC7B-39FD-4A38-A76A-AF34F99B6877}">
  <ds:schemaRefs>
    <ds:schemaRef ds:uri="21265239-058f-48cb-9caa-51f07a31e006"/>
    <ds:schemaRef ds:uri="ddb44876-4235-42a5-9286-f443d8d081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801</TotalTime>
  <Words>2835</Words>
  <Application>Microsoft Office PowerPoint</Application>
  <PresentationFormat>Geniş ekran</PresentationFormat>
  <Paragraphs>317</Paragraphs>
  <Slides>39</Slides>
  <Notes>39</Notes>
  <HiddenSlides>0</HiddenSlides>
  <MMClips>0</MMClips>
  <ScaleCrop>false</ScaleCrop>
  <HeadingPairs>
    <vt:vector size="6" baseType="variant">
      <vt:variant>
        <vt:lpstr>Kullanılan Yazı Tipleri</vt:lpstr>
      </vt:variant>
      <vt:variant>
        <vt:i4>10</vt:i4>
      </vt:variant>
      <vt:variant>
        <vt:lpstr>Tema</vt:lpstr>
      </vt:variant>
      <vt:variant>
        <vt:i4>2</vt:i4>
      </vt:variant>
      <vt:variant>
        <vt:lpstr>Slayt Başlıkları</vt:lpstr>
      </vt:variant>
      <vt:variant>
        <vt:i4>39</vt:i4>
      </vt:variant>
    </vt:vector>
  </HeadingPairs>
  <TitlesOfParts>
    <vt:vector size="51" baseType="lpstr">
      <vt:lpstr>Calibri Light</vt:lpstr>
      <vt:lpstr>Lato</vt:lpstr>
      <vt:lpstr>Wingdings 2</vt:lpstr>
      <vt:lpstr>Calibri</vt:lpstr>
      <vt:lpstr>Arial</vt:lpstr>
      <vt:lpstr>Symbol</vt:lpstr>
      <vt:lpstr>Lato   </vt:lpstr>
      <vt:lpstr>Lato Light</vt:lpstr>
      <vt:lpstr>Lato Black</vt:lpstr>
      <vt:lpstr>Times New Roman</vt:lpstr>
      <vt:lpstr>Content slides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 </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Claus Nikolaj Jørgensen</dc:creator>
  <cp:lastModifiedBy>Okullarda Orman</cp:lastModifiedBy>
  <cp:revision>119</cp:revision>
  <dcterms:created xsi:type="dcterms:W3CDTF">2020-12-18T09:44:49Z</dcterms:created>
  <dcterms:modified xsi:type="dcterms:W3CDTF">2025-10-23T14:21:19Z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0x010100BD2040F456C1C442A3FDF64A36C229DC</vt:lpwstr>
  </property>
  <property fmtid="{D5CDD505-2E9C-101B-9397-08002B2CF9AE}" pid="3" name="MediaServiceImageTags">
    <vt:lpwstr/>
  </property>
</Properties>
</file>